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31"/>
  </p:notesMasterIdLst>
  <p:handoutMasterIdLst>
    <p:handoutMasterId r:id="rId32"/>
  </p:handoutMasterIdLst>
  <p:sldIdLst>
    <p:sldId id="627" r:id="rId2"/>
    <p:sldId id="642" r:id="rId3"/>
    <p:sldId id="643" r:id="rId4"/>
    <p:sldId id="644" r:id="rId5"/>
    <p:sldId id="645" r:id="rId6"/>
    <p:sldId id="646" r:id="rId7"/>
    <p:sldId id="647" r:id="rId8"/>
    <p:sldId id="648" r:id="rId9"/>
    <p:sldId id="649" r:id="rId10"/>
    <p:sldId id="650" r:id="rId11"/>
    <p:sldId id="651" r:id="rId12"/>
    <p:sldId id="652" r:id="rId13"/>
    <p:sldId id="653" r:id="rId14"/>
    <p:sldId id="654" r:id="rId15"/>
    <p:sldId id="655" r:id="rId16"/>
    <p:sldId id="656" r:id="rId17"/>
    <p:sldId id="657" r:id="rId18"/>
    <p:sldId id="658" r:id="rId19"/>
    <p:sldId id="630" r:id="rId20"/>
    <p:sldId id="631" r:id="rId21"/>
    <p:sldId id="632" r:id="rId22"/>
    <p:sldId id="634" r:id="rId23"/>
    <p:sldId id="637" r:id="rId24"/>
    <p:sldId id="638" r:id="rId25"/>
    <p:sldId id="636" r:id="rId26"/>
    <p:sldId id="640" r:id="rId27"/>
    <p:sldId id="641" r:id="rId28"/>
    <p:sldId id="639" r:id="rId29"/>
    <p:sldId id="629" r:id="rId30"/>
  </p:sldIdLst>
  <p:sldSz cx="12192000" cy="6858000"/>
  <p:notesSz cx="6858000" cy="9144000"/>
  <p:custDataLst>
    <p:tags r:id="rId3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orient="horz" pos="1207" userDrawn="1">
          <p15:clr>
            <a:srgbClr val="A4A3A4"/>
          </p15:clr>
        </p15:guide>
        <p15:guide id="4" orient="horz" pos="1117"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616"/>
    <a:srgbClr val="45EAED"/>
    <a:srgbClr val="FFFF00"/>
    <a:srgbClr val="70AD10"/>
    <a:srgbClr val="FF8394"/>
    <a:srgbClr val="E3001F"/>
    <a:srgbClr val="68D1F3"/>
    <a:srgbClr val="461063"/>
    <a:srgbClr val="00C27A"/>
    <a:srgbClr val="145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15" autoAdjust="0"/>
  </p:normalViewPr>
  <p:slideViewPr>
    <p:cSldViewPr>
      <p:cViewPr varScale="1">
        <p:scale>
          <a:sx n="89" d="100"/>
          <a:sy n="89" d="100"/>
        </p:scale>
        <p:origin x="466" y="77"/>
      </p:cViewPr>
      <p:guideLst>
        <p:guide orient="horz" pos="2160"/>
        <p:guide orient="horz" pos="1207"/>
        <p:guide orient="horz" pos="1117"/>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p:scale>
        <a:sx n="50" d="100"/>
        <a:sy n="50" d="100"/>
      </p:scale>
      <p:origin x="0" y="0"/>
    </p:cViewPr>
  </p:sorterViewPr>
  <p:notesViewPr>
    <p:cSldViewPr>
      <p:cViewPr>
        <p:scale>
          <a:sx n="100" d="100"/>
          <a:sy n="100" d="100"/>
        </p:scale>
        <p:origin x="1866"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17-07-2018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17/07/2018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200" kern="1200">
        <a:solidFill>
          <a:schemeClr val="tx1"/>
        </a:solidFill>
        <a:latin typeface="+mn-lt"/>
        <a:ea typeface="+mn-ea"/>
        <a:cs typeface="+mn-cs"/>
      </a:defRPr>
    </a:lvl1pPr>
    <a:lvl2pPr marL="180975" indent="-180975" algn="l" defTabSz="914400" rtl="0" eaLnBrk="1" latinLnBrk="0" hangingPunct="1">
      <a:spcBef>
        <a:spcPts val="600"/>
      </a:spcBef>
      <a:buClr>
        <a:schemeClr val="tx2"/>
      </a:buClr>
      <a:buFont typeface="Wingdings" panose="05000000000000000000" pitchFamily="2" charset="2"/>
      <a:buChar char="§"/>
      <a:defRPr sz="1200" kern="1200">
        <a:solidFill>
          <a:schemeClr val="tx1"/>
        </a:solidFill>
        <a:latin typeface="+mn-lt"/>
        <a:ea typeface="+mn-ea"/>
        <a:cs typeface="+mn-cs"/>
      </a:defRPr>
    </a:lvl2pPr>
    <a:lvl3pPr marL="358775" indent="-177800" algn="l" defTabSz="914400" rtl="0" eaLnBrk="1" latinLnBrk="0" hangingPunct="1">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539750" indent="-180975"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4pPr>
    <a:lvl5pPr marL="717550" indent="-177800"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46E3A733-1BA0-413C-AC11-AD1B27647D66}" type="slidenum">
              <a:rPr lang="pl-PL" smtClean="0"/>
              <a:t>3</a:t>
            </a:fld>
            <a:endParaRPr lang="pl-PL"/>
          </a:p>
        </p:txBody>
      </p:sp>
    </p:spTree>
    <p:extLst>
      <p:ext uri="{BB962C8B-B14F-4D97-AF65-F5344CB8AC3E}">
        <p14:creationId xmlns:p14="http://schemas.microsoft.com/office/powerpoint/2010/main" val="170087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14</a:t>
            </a:fld>
            <a:endParaRPr lang="pl-PL"/>
          </a:p>
        </p:txBody>
      </p:sp>
    </p:spTree>
    <p:extLst>
      <p:ext uri="{BB962C8B-B14F-4D97-AF65-F5344CB8AC3E}">
        <p14:creationId xmlns:p14="http://schemas.microsoft.com/office/powerpoint/2010/main" val="4102705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15</a:t>
            </a:fld>
            <a:endParaRPr lang="pl-PL"/>
          </a:p>
        </p:txBody>
      </p:sp>
    </p:spTree>
    <p:extLst>
      <p:ext uri="{BB962C8B-B14F-4D97-AF65-F5344CB8AC3E}">
        <p14:creationId xmlns:p14="http://schemas.microsoft.com/office/powerpoint/2010/main" val="117956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16</a:t>
            </a:fld>
            <a:endParaRPr lang="pl-PL"/>
          </a:p>
        </p:txBody>
      </p:sp>
    </p:spTree>
    <p:extLst>
      <p:ext uri="{BB962C8B-B14F-4D97-AF65-F5344CB8AC3E}">
        <p14:creationId xmlns:p14="http://schemas.microsoft.com/office/powerpoint/2010/main" val="361399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17</a:t>
            </a:fld>
            <a:endParaRPr lang="pl-PL"/>
          </a:p>
        </p:txBody>
      </p:sp>
    </p:spTree>
    <p:extLst>
      <p:ext uri="{BB962C8B-B14F-4D97-AF65-F5344CB8AC3E}">
        <p14:creationId xmlns:p14="http://schemas.microsoft.com/office/powerpoint/2010/main" val="123461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9504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40736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388654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46E3A733-1BA0-413C-AC11-AD1B27647D66}" type="slidenum">
              <a:rPr lang="pl-PL" smtClean="0"/>
              <a:t>4</a:t>
            </a:fld>
            <a:endParaRPr lang="pl-PL"/>
          </a:p>
        </p:txBody>
      </p:sp>
    </p:spTree>
    <p:extLst>
      <p:ext uri="{BB962C8B-B14F-4D97-AF65-F5344CB8AC3E}">
        <p14:creationId xmlns:p14="http://schemas.microsoft.com/office/powerpoint/2010/main" val="121438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7</a:t>
            </a:fld>
            <a:endParaRPr lang="pl-PL"/>
          </a:p>
        </p:txBody>
      </p:sp>
    </p:spTree>
    <p:extLst>
      <p:ext uri="{BB962C8B-B14F-4D97-AF65-F5344CB8AC3E}">
        <p14:creationId xmlns:p14="http://schemas.microsoft.com/office/powerpoint/2010/main" val="187671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8</a:t>
            </a:fld>
            <a:endParaRPr lang="pl-PL"/>
          </a:p>
        </p:txBody>
      </p:sp>
    </p:spTree>
    <p:extLst>
      <p:ext uri="{BB962C8B-B14F-4D97-AF65-F5344CB8AC3E}">
        <p14:creationId xmlns:p14="http://schemas.microsoft.com/office/powerpoint/2010/main" val="13589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9</a:t>
            </a:fld>
            <a:endParaRPr lang="pl-PL"/>
          </a:p>
        </p:txBody>
      </p:sp>
    </p:spTree>
    <p:extLst>
      <p:ext uri="{BB962C8B-B14F-4D97-AF65-F5344CB8AC3E}">
        <p14:creationId xmlns:p14="http://schemas.microsoft.com/office/powerpoint/2010/main" val="44402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10</a:t>
            </a:fld>
            <a:endParaRPr lang="pl-PL"/>
          </a:p>
        </p:txBody>
      </p:sp>
    </p:spTree>
    <p:extLst>
      <p:ext uri="{BB962C8B-B14F-4D97-AF65-F5344CB8AC3E}">
        <p14:creationId xmlns:p14="http://schemas.microsoft.com/office/powerpoint/2010/main" val="391139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11</a:t>
            </a:fld>
            <a:endParaRPr lang="pl-PL"/>
          </a:p>
        </p:txBody>
      </p:sp>
    </p:spTree>
    <p:extLst>
      <p:ext uri="{BB962C8B-B14F-4D97-AF65-F5344CB8AC3E}">
        <p14:creationId xmlns:p14="http://schemas.microsoft.com/office/powerpoint/2010/main" val="3831051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12</a:t>
            </a:fld>
            <a:endParaRPr lang="pl-PL"/>
          </a:p>
        </p:txBody>
      </p:sp>
    </p:spTree>
    <p:extLst>
      <p:ext uri="{BB962C8B-B14F-4D97-AF65-F5344CB8AC3E}">
        <p14:creationId xmlns:p14="http://schemas.microsoft.com/office/powerpoint/2010/main" val="38721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0969EE4-911D-4F1C-82C8-801150541E03}" type="slidenum">
              <a:rPr lang="pl-PL" smtClean="0"/>
              <a:t>13</a:t>
            </a:fld>
            <a:endParaRPr lang="pl-PL"/>
          </a:p>
        </p:txBody>
      </p:sp>
    </p:spTree>
    <p:extLst>
      <p:ext uri="{BB962C8B-B14F-4D97-AF65-F5344CB8AC3E}">
        <p14:creationId xmlns:p14="http://schemas.microsoft.com/office/powerpoint/2010/main" val="2661328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sv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1.xml"/><Relationship Id="rId7" Type="http://schemas.openxmlformats.org/officeDocument/2006/relationships/image" Target="../media/image7.sv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 Id="rId9"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microsoft.com/office/2007/relationships/hdphoto" Target="../media/hdphoto2.wdp"/><Relationship Id="rId18" Type="http://schemas.openxmlformats.org/officeDocument/2006/relationships/image" Target="../media/image9.png"/><Relationship Id="rId3" Type="http://schemas.openxmlformats.org/officeDocument/2006/relationships/slideMaster" Target="../slideMasters/slideMaster1.xml"/><Relationship Id="rId21" Type="http://schemas.openxmlformats.org/officeDocument/2006/relationships/image" Target="../media/image10.png"/><Relationship Id="rId7" Type="http://schemas.openxmlformats.org/officeDocument/2006/relationships/image" Target="../media/image3.svg"/><Relationship Id="rId12" Type="http://schemas.openxmlformats.org/officeDocument/2006/relationships/image" Target="../media/image7.png"/><Relationship Id="rId17" Type="http://schemas.openxmlformats.org/officeDocument/2006/relationships/hyperlink" Target="http://www.youtube.com/capgeminimedia" TargetMode="External"/><Relationship Id="rId2" Type="http://schemas.openxmlformats.org/officeDocument/2006/relationships/tags" Target="../tags/tag11.xml"/><Relationship Id="rId16" Type="http://schemas.microsoft.com/office/2007/relationships/hdphoto" Target="../media/hdphoto3.wdp"/><Relationship Id="rId20" Type="http://schemas.openxmlformats.org/officeDocument/2006/relationships/hyperlink" Target="http://www.facebook.com/capgemini" TargetMode="External"/><Relationship Id="rId1" Type="http://schemas.openxmlformats.org/officeDocument/2006/relationships/vmlDrawing" Target="../drawings/vmlDrawing10.vml"/><Relationship Id="rId6" Type="http://schemas.openxmlformats.org/officeDocument/2006/relationships/image" Target="../media/image2.png"/><Relationship Id="rId11" Type="http://schemas.openxmlformats.org/officeDocument/2006/relationships/hyperlink" Target="http://www.slideshare.net/capgemini" TargetMode="External"/><Relationship Id="rId5" Type="http://schemas.openxmlformats.org/officeDocument/2006/relationships/image" Target="../media/image1.emf"/><Relationship Id="rId15" Type="http://schemas.openxmlformats.org/officeDocument/2006/relationships/image" Target="../media/image8.png"/><Relationship Id="rId10" Type="http://schemas.microsoft.com/office/2007/relationships/hdphoto" Target="../media/hdphoto1.wdp"/><Relationship Id="rId19" Type="http://schemas.microsoft.com/office/2007/relationships/hdphoto" Target="../media/hdphoto4.wdp"/><Relationship Id="rId4" Type="http://schemas.openxmlformats.org/officeDocument/2006/relationships/oleObject" Target="../embeddings/oleObject10.bin"/><Relationship Id="rId9" Type="http://schemas.openxmlformats.org/officeDocument/2006/relationships/image" Target="../media/image6.png"/><Relationship Id="rId14" Type="http://schemas.openxmlformats.org/officeDocument/2006/relationships/hyperlink" Target="http://www.twitter.com/capgemini" TargetMode="External"/><Relationship Id="rId22" Type="http://schemas.microsoft.com/office/2007/relationships/hdphoto" Target="../media/hdphoto5.wdp"/></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3.svg"/><Relationship Id="rId12" Type="http://schemas.openxmlformats.org/officeDocument/2006/relationships/hyperlink" Target="http://www.twitter.com/capgemini" TargetMode="External"/><Relationship Id="rId17" Type="http://schemas.openxmlformats.org/officeDocument/2006/relationships/image" Target="../media/image15.png"/><Relationship Id="rId2" Type="http://schemas.openxmlformats.org/officeDocument/2006/relationships/tags" Target="../tags/tag12.xml"/><Relationship Id="rId16" Type="http://schemas.openxmlformats.org/officeDocument/2006/relationships/hyperlink" Target="http://www.facebook.com/capgemini" TargetMode="External"/><Relationship Id="rId1" Type="http://schemas.openxmlformats.org/officeDocument/2006/relationships/vmlDrawing" Target="../drawings/vmlDrawing11.v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1.emf"/><Relationship Id="rId15" Type="http://schemas.openxmlformats.org/officeDocument/2006/relationships/image" Target="../media/image14.png"/><Relationship Id="rId10" Type="http://schemas.openxmlformats.org/officeDocument/2006/relationships/hyperlink" Target="http://www.slideshare.net/capgemini" TargetMode="External"/><Relationship Id="rId4" Type="http://schemas.openxmlformats.org/officeDocument/2006/relationships/oleObject" Target="../embeddings/oleObject11.bin"/><Relationship Id="rId9" Type="http://schemas.openxmlformats.org/officeDocument/2006/relationships/image" Target="../media/image11.png"/><Relationship Id="rId14" Type="http://schemas.openxmlformats.org/officeDocument/2006/relationships/hyperlink" Target="http://www.youtube.com/capgeminimedia"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3.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1">
    <p:bg>
      <p:bgPr>
        <a:solidFill>
          <a:schemeClr val="bg2"/>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
        <p:nvSpPr>
          <p:cNvPr id="10" name="Freeform 7"/>
          <p:cNvSpPr>
            <a:spLocks/>
          </p:cNvSpPr>
          <p:nvPr userDrawn="1"/>
        </p:nvSpPr>
        <p:spPr bwMode="auto">
          <a:xfrm>
            <a:off x="9518650" y="6842125"/>
            <a:ext cx="107950" cy="15875"/>
          </a:xfrm>
          <a:custGeom>
            <a:avLst/>
            <a:gdLst>
              <a:gd name="T0" fmla="*/ 0 w 34"/>
              <a:gd name="T1" fmla="*/ 5 h 5"/>
              <a:gd name="T2" fmla="*/ 13 w 34"/>
              <a:gd name="T3" fmla="*/ 3 h 5"/>
              <a:gd name="T4" fmla="*/ 34 w 34"/>
              <a:gd name="T5" fmla="*/ 0 h 5"/>
              <a:gd name="T6" fmla="*/ 34 w 34"/>
              <a:gd name="T7" fmla="*/ 5 h 5"/>
              <a:gd name="T8" fmla="*/ 0 w 34"/>
              <a:gd name="T9" fmla="*/ 5 h 5"/>
            </a:gdLst>
            <a:ahLst/>
            <a:cxnLst>
              <a:cxn ang="0">
                <a:pos x="T0" y="T1"/>
              </a:cxn>
              <a:cxn ang="0">
                <a:pos x="T2" y="T3"/>
              </a:cxn>
              <a:cxn ang="0">
                <a:pos x="T4" y="T5"/>
              </a:cxn>
              <a:cxn ang="0">
                <a:pos x="T6" y="T7"/>
              </a:cxn>
              <a:cxn ang="0">
                <a:pos x="T8" y="T9"/>
              </a:cxn>
            </a:cxnLst>
            <a:rect l="0" t="0" r="r" b="b"/>
            <a:pathLst>
              <a:path w="34" h="5">
                <a:moveTo>
                  <a:pt x="0" y="5"/>
                </a:moveTo>
                <a:cubicBezTo>
                  <a:pt x="4" y="4"/>
                  <a:pt x="9" y="3"/>
                  <a:pt x="13" y="3"/>
                </a:cubicBezTo>
                <a:cubicBezTo>
                  <a:pt x="20" y="2"/>
                  <a:pt x="27" y="1"/>
                  <a:pt x="34" y="0"/>
                </a:cubicBezTo>
                <a:cubicBezTo>
                  <a:pt x="34" y="1"/>
                  <a:pt x="34" y="3"/>
                  <a:pt x="34" y="5"/>
                </a:cubicBezTo>
                <a:cubicBezTo>
                  <a:pt x="23" y="5"/>
                  <a:pt x="1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userDrawn="1"/>
        </p:nvSpPr>
        <p:spPr bwMode="auto">
          <a:xfrm>
            <a:off x="5130800" y="0"/>
            <a:ext cx="7061200" cy="6861175"/>
          </a:xfrm>
          <a:custGeom>
            <a:avLst/>
            <a:gdLst>
              <a:gd name="T0" fmla="*/ 2190 w 2224"/>
              <a:gd name="T1" fmla="*/ 2161 h 2161"/>
              <a:gd name="T2" fmla="*/ 2158 w 2224"/>
              <a:gd name="T3" fmla="*/ 2161 h 2161"/>
              <a:gd name="T4" fmla="*/ 2149 w 2224"/>
              <a:gd name="T5" fmla="*/ 2159 h 2161"/>
              <a:gd name="T6" fmla="*/ 2087 w 2224"/>
              <a:gd name="T7" fmla="*/ 2151 h 2161"/>
              <a:gd name="T8" fmla="*/ 1957 w 2224"/>
              <a:gd name="T9" fmla="*/ 2117 h 2161"/>
              <a:gd name="T10" fmla="*/ 1701 w 2224"/>
              <a:gd name="T11" fmla="*/ 2001 h 2161"/>
              <a:gd name="T12" fmla="*/ 1396 w 2224"/>
              <a:gd name="T13" fmla="*/ 1804 h 2161"/>
              <a:gd name="T14" fmla="*/ 1172 w 2224"/>
              <a:gd name="T15" fmla="*/ 1625 h 2161"/>
              <a:gd name="T16" fmla="*/ 1099 w 2224"/>
              <a:gd name="T17" fmla="*/ 1563 h 2161"/>
              <a:gd name="T18" fmla="*/ 1091 w 2224"/>
              <a:gd name="T19" fmla="*/ 1557 h 2161"/>
              <a:gd name="T20" fmla="*/ 1097 w 2224"/>
              <a:gd name="T21" fmla="*/ 1547 h 2161"/>
              <a:gd name="T22" fmla="*/ 1121 w 2224"/>
              <a:gd name="T23" fmla="*/ 1500 h 2161"/>
              <a:gd name="T24" fmla="*/ 1169 w 2224"/>
              <a:gd name="T25" fmla="*/ 1345 h 2161"/>
              <a:gd name="T26" fmla="*/ 1161 w 2224"/>
              <a:gd name="T27" fmla="*/ 1234 h 2161"/>
              <a:gd name="T28" fmla="*/ 1087 w 2224"/>
              <a:gd name="T29" fmla="*/ 1109 h 2161"/>
              <a:gd name="T30" fmla="*/ 965 w 2224"/>
              <a:gd name="T31" fmla="*/ 1010 h 2161"/>
              <a:gd name="T32" fmla="*/ 752 w 2224"/>
              <a:gd name="T33" fmla="*/ 895 h 2161"/>
              <a:gd name="T34" fmla="*/ 489 w 2224"/>
              <a:gd name="T35" fmla="*/ 779 h 2161"/>
              <a:gd name="T36" fmla="*/ 347 w 2224"/>
              <a:gd name="T37" fmla="*/ 718 h 2161"/>
              <a:gd name="T38" fmla="*/ 170 w 2224"/>
              <a:gd name="T39" fmla="*/ 607 h 2161"/>
              <a:gd name="T40" fmla="*/ 54 w 2224"/>
              <a:gd name="T41" fmla="*/ 466 h 2161"/>
              <a:gd name="T42" fmla="*/ 2 w 2224"/>
              <a:gd name="T43" fmla="*/ 243 h 2161"/>
              <a:gd name="T44" fmla="*/ 16 w 2224"/>
              <a:gd name="T45" fmla="*/ 132 h 2161"/>
              <a:gd name="T46" fmla="*/ 65 w 2224"/>
              <a:gd name="T47" fmla="*/ 0 h 2161"/>
              <a:gd name="T48" fmla="*/ 2224 w 2224"/>
              <a:gd name="T49" fmla="*/ 0 h 2161"/>
              <a:gd name="T50" fmla="*/ 2224 w 2224"/>
              <a:gd name="T51" fmla="*/ 2156 h 2161"/>
              <a:gd name="T52" fmla="*/ 2203 w 2224"/>
              <a:gd name="T53" fmla="*/ 2159 h 2161"/>
              <a:gd name="T54" fmla="*/ 2190 w 2224"/>
              <a:gd name="T55" fmla="*/ 2161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4" h="2161">
                <a:moveTo>
                  <a:pt x="2190" y="2161"/>
                </a:moveTo>
                <a:cubicBezTo>
                  <a:pt x="2179" y="2161"/>
                  <a:pt x="2169" y="2161"/>
                  <a:pt x="2158" y="2161"/>
                </a:cubicBezTo>
                <a:cubicBezTo>
                  <a:pt x="2155" y="2160"/>
                  <a:pt x="2152" y="2159"/>
                  <a:pt x="2149" y="2159"/>
                </a:cubicBezTo>
                <a:cubicBezTo>
                  <a:pt x="2128" y="2156"/>
                  <a:pt x="2108" y="2155"/>
                  <a:pt x="2087" y="2151"/>
                </a:cubicBezTo>
                <a:cubicBezTo>
                  <a:pt x="2043" y="2144"/>
                  <a:pt x="1999" y="2132"/>
                  <a:pt x="1957" y="2117"/>
                </a:cubicBezTo>
                <a:cubicBezTo>
                  <a:pt x="1868" y="2087"/>
                  <a:pt x="1783" y="2047"/>
                  <a:pt x="1701" y="2001"/>
                </a:cubicBezTo>
                <a:cubicBezTo>
                  <a:pt x="1595" y="1943"/>
                  <a:pt x="1494" y="1876"/>
                  <a:pt x="1396" y="1804"/>
                </a:cubicBezTo>
                <a:cubicBezTo>
                  <a:pt x="1319" y="1747"/>
                  <a:pt x="1244" y="1688"/>
                  <a:pt x="1172" y="1625"/>
                </a:cubicBezTo>
                <a:cubicBezTo>
                  <a:pt x="1148" y="1604"/>
                  <a:pt x="1123" y="1584"/>
                  <a:pt x="1099" y="1563"/>
                </a:cubicBezTo>
                <a:cubicBezTo>
                  <a:pt x="1096" y="1561"/>
                  <a:pt x="1094" y="1559"/>
                  <a:pt x="1091" y="1557"/>
                </a:cubicBezTo>
                <a:cubicBezTo>
                  <a:pt x="1094" y="1553"/>
                  <a:pt x="1095" y="1550"/>
                  <a:pt x="1097" y="1547"/>
                </a:cubicBezTo>
                <a:cubicBezTo>
                  <a:pt x="1105" y="1531"/>
                  <a:pt x="1113" y="1516"/>
                  <a:pt x="1121" y="1500"/>
                </a:cubicBezTo>
                <a:cubicBezTo>
                  <a:pt x="1145" y="1451"/>
                  <a:pt x="1163" y="1400"/>
                  <a:pt x="1169" y="1345"/>
                </a:cubicBezTo>
                <a:cubicBezTo>
                  <a:pt x="1174" y="1307"/>
                  <a:pt x="1171" y="1270"/>
                  <a:pt x="1161" y="1234"/>
                </a:cubicBezTo>
                <a:cubicBezTo>
                  <a:pt x="1147" y="1186"/>
                  <a:pt x="1120" y="1145"/>
                  <a:pt x="1087" y="1109"/>
                </a:cubicBezTo>
                <a:cubicBezTo>
                  <a:pt x="1051" y="1070"/>
                  <a:pt x="1009" y="1039"/>
                  <a:pt x="965" y="1010"/>
                </a:cubicBezTo>
                <a:cubicBezTo>
                  <a:pt x="897" y="966"/>
                  <a:pt x="825" y="929"/>
                  <a:pt x="752" y="895"/>
                </a:cubicBezTo>
                <a:cubicBezTo>
                  <a:pt x="665" y="854"/>
                  <a:pt x="577" y="817"/>
                  <a:pt x="489" y="779"/>
                </a:cubicBezTo>
                <a:cubicBezTo>
                  <a:pt x="441" y="759"/>
                  <a:pt x="394" y="740"/>
                  <a:pt x="347" y="718"/>
                </a:cubicBezTo>
                <a:cubicBezTo>
                  <a:pt x="283" y="689"/>
                  <a:pt x="224" y="653"/>
                  <a:pt x="170" y="607"/>
                </a:cubicBezTo>
                <a:cubicBezTo>
                  <a:pt x="123" y="567"/>
                  <a:pt x="83" y="521"/>
                  <a:pt x="54" y="466"/>
                </a:cubicBezTo>
                <a:cubicBezTo>
                  <a:pt x="16" y="396"/>
                  <a:pt x="0" y="322"/>
                  <a:pt x="2" y="243"/>
                </a:cubicBezTo>
                <a:cubicBezTo>
                  <a:pt x="3" y="206"/>
                  <a:pt x="8" y="169"/>
                  <a:pt x="16" y="132"/>
                </a:cubicBezTo>
                <a:cubicBezTo>
                  <a:pt x="27" y="86"/>
                  <a:pt x="43" y="42"/>
                  <a:pt x="65" y="0"/>
                </a:cubicBezTo>
                <a:cubicBezTo>
                  <a:pt x="784" y="0"/>
                  <a:pt x="1504" y="0"/>
                  <a:pt x="2224" y="0"/>
                </a:cubicBezTo>
                <a:cubicBezTo>
                  <a:pt x="2224" y="719"/>
                  <a:pt x="2224" y="1437"/>
                  <a:pt x="2224" y="2156"/>
                </a:cubicBezTo>
                <a:cubicBezTo>
                  <a:pt x="2217" y="2157"/>
                  <a:pt x="2210" y="2158"/>
                  <a:pt x="2203" y="2159"/>
                </a:cubicBezTo>
                <a:cubicBezTo>
                  <a:pt x="2199" y="2159"/>
                  <a:pt x="2194" y="2160"/>
                  <a:pt x="2190" y="21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pic>
        <p:nvPicPr>
          <p:cNvPr id="8"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270444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de-DE" dirty="0"/>
          </a:p>
        </p:txBody>
      </p:sp>
      <p:sp>
        <p:nvSpPr>
          <p:cNvPr id="11" name="Footer Placeholder 10"/>
          <p:cNvSpPr>
            <a:spLocks noGrp="1"/>
          </p:cNvSpPr>
          <p:nvPr>
            <p:ph type="ftr" sz="quarter" idx="11"/>
          </p:nvPr>
        </p:nvSpPr>
        <p:spPr/>
        <p:txBody>
          <a:bodyPr/>
          <a:lstStyle/>
          <a:p>
            <a:r>
              <a:rPr lang="en-US"/>
              <a:t>© 2018 Capgemini. All rights reserved.</a:t>
            </a:r>
            <a:endParaRPr lang="en-US" dirty="0"/>
          </a:p>
        </p:txBody>
      </p:sp>
      <p:sp>
        <p:nvSpPr>
          <p:cNvPr id="12" name="Slide Number Placeholder 11"/>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091756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Footer Placeholder 6"/>
          <p:cNvSpPr>
            <a:spLocks noGrp="1"/>
          </p:cNvSpPr>
          <p:nvPr>
            <p:ph type="ftr" sz="quarter" idx="16"/>
          </p:nvPr>
        </p:nvSpPr>
        <p:spPr/>
        <p:txBody>
          <a:bodyPr/>
          <a:lstStyle/>
          <a:p>
            <a:r>
              <a:rPr lang="en-US"/>
              <a:t>© 2018 Capgemini. All rights reserved.</a:t>
            </a:r>
            <a:endParaRPr lang="en-US" dirty="0"/>
          </a:p>
        </p:txBody>
      </p:sp>
      <p:sp>
        <p:nvSpPr>
          <p:cNvPr id="9" name="Slide Number Placeholder 8"/>
          <p:cNvSpPr>
            <a:spLocks noGrp="1"/>
          </p:cNvSpPr>
          <p:nvPr>
            <p:ph type="sldNum" sz="quarter" idx="17"/>
          </p:nvPr>
        </p:nvSpPr>
        <p:spPr/>
        <p:txBody>
          <a:bodyPr/>
          <a:lstStyle/>
          <a:p>
            <a:fld id="{DD205EFF-948D-4AF6-B54C-65639188FB5F}" type="slidenum">
              <a:rPr lang="en-US" smtClean="0"/>
              <a:pPr/>
              <a:t>‹#›</a:t>
            </a:fld>
            <a:endParaRPr lang="en-US" dirty="0"/>
          </a:p>
        </p:txBody>
      </p:sp>
      <p:sp>
        <p:nvSpPr>
          <p:cNvPr id="6"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2968471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dirty="0"/>
          </a:p>
        </p:txBody>
      </p:sp>
      <p:sp>
        <p:nvSpPr>
          <p:cNvPr id="7" name="Text Placeholder 6"/>
          <p:cNvSpPr>
            <a:spLocks noGrp="1"/>
          </p:cNvSpPr>
          <p:nvPr>
            <p:ph type="body" sz="quarter" idx="13"/>
          </p:nvPr>
        </p:nvSpPr>
        <p:spPr>
          <a:xfrm>
            <a:off x="407988" y="1412875"/>
            <a:ext cx="11376025" cy="5040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Footer Placeholder 7"/>
          <p:cNvSpPr>
            <a:spLocks noGrp="1"/>
          </p:cNvSpPr>
          <p:nvPr>
            <p:ph type="ftr" sz="quarter" idx="15"/>
          </p:nvPr>
        </p:nvSpPr>
        <p:spPr/>
        <p:txBody>
          <a:bodyPr/>
          <a:lstStyle/>
          <a:p>
            <a:r>
              <a:rPr lang="en-US"/>
              <a:t>© 2018 Capgemini. All rights reserved.</a:t>
            </a:r>
            <a:endParaRPr lang="en-US" dirty="0"/>
          </a:p>
        </p:txBody>
      </p:sp>
      <p:sp>
        <p:nvSpPr>
          <p:cNvPr id="9" name="Slide Number Placeholder 8"/>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828524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Text Placeholder 6"/>
          <p:cNvSpPr>
            <a:spLocks noGrp="1"/>
          </p:cNvSpPr>
          <p:nvPr>
            <p:ph type="body" sz="quarter" idx="13"/>
          </p:nvPr>
        </p:nvSpPr>
        <p:spPr>
          <a:xfrm>
            <a:off x="407988" y="1932114"/>
            <a:ext cx="11376025" cy="45210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9" name="Footer Placeholder 8"/>
          <p:cNvSpPr>
            <a:spLocks noGrp="1"/>
          </p:cNvSpPr>
          <p:nvPr>
            <p:ph type="ftr" sz="quarter" idx="16"/>
          </p:nvPr>
        </p:nvSpPr>
        <p:spPr/>
        <p:txBody>
          <a:bodyPr/>
          <a:lstStyle/>
          <a:p>
            <a:r>
              <a:rPr lang="en-US"/>
              <a:t>© 2018 Capgemini. All rights reserved.</a:t>
            </a:r>
            <a:endParaRPr lang="en-US" dirty="0"/>
          </a:p>
        </p:txBody>
      </p:sp>
      <p:sp>
        <p:nvSpPr>
          <p:cNvPr id="10" name="Slide Number Placeholder 9"/>
          <p:cNvSpPr>
            <a:spLocks noGrp="1"/>
          </p:cNvSpPr>
          <p:nvPr>
            <p:ph type="sldNum" sz="quarter" idx="17"/>
          </p:nvPr>
        </p:nvSpPr>
        <p:spPr/>
        <p:txBody>
          <a:bodyPr/>
          <a:lstStyle/>
          <a:p>
            <a:fld id="{DD205EFF-948D-4AF6-B54C-65639188FB5F}" type="slidenum">
              <a:rPr lang="en-US" smtClean="0"/>
              <a:pPr/>
              <a:t>‹#›</a:t>
            </a:fld>
            <a:endParaRPr lang="en-US" dirty="0"/>
          </a:p>
        </p:txBody>
      </p:sp>
      <p:sp>
        <p:nvSpPr>
          <p:cNvPr id="11"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3836146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1932114"/>
            <a:ext cx="5400676" cy="4521074"/>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383337" y="1932113"/>
            <a:ext cx="5400675" cy="4519865"/>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8" y="1420990"/>
            <a:ext cx="540067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383337" y="1420990"/>
            <a:ext cx="540067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6" name="Footer Placeholder 5"/>
          <p:cNvSpPr>
            <a:spLocks noGrp="1"/>
          </p:cNvSpPr>
          <p:nvPr>
            <p:ph type="ftr" sz="quarter" idx="15"/>
          </p:nvPr>
        </p:nvSpPr>
        <p:spPr/>
        <p:txBody>
          <a:bodyPr/>
          <a:lstStyle/>
          <a:p>
            <a:r>
              <a:rPr lang="en-US"/>
              <a:t>© 2018 Capgemini. All rights reserved.</a:t>
            </a:r>
            <a:endParaRPr lang="en-US" dirty="0"/>
          </a:p>
        </p:txBody>
      </p:sp>
      <p:sp>
        <p:nvSpPr>
          <p:cNvPr id="7" name="Slide Number Placeholder 6"/>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3761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smtClean="0"/>
              <a:t>Click to edit Master title style</a:t>
            </a:r>
            <a:endParaRPr lang="de-DE"/>
          </a:p>
        </p:txBody>
      </p:sp>
      <p:sp>
        <p:nvSpPr>
          <p:cNvPr id="7" name="Footer Placeholder 6"/>
          <p:cNvSpPr>
            <a:spLocks noGrp="1"/>
          </p:cNvSpPr>
          <p:nvPr>
            <p:ph type="ftr" sz="quarter" idx="37"/>
          </p:nvPr>
        </p:nvSpPr>
        <p:spPr/>
        <p:txBody>
          <a:bodyPr/>
          <a:lstStyle/>
          <a:p>
            <a:r>
              <a:rPr lang="en-US"/>
              <a:t>© 2018 Capgemini. All rights reserved.</a:t>
            </a:r>
            <a:endParaRPr lang="en-US" dirty="0"/>
          </a:p>
        </p:txBody>
      </p:sp>
      <p:sp>
        <p:nvSpPr>
          <p:cNvPr id="8" name="Slide Number Placeholder 7"/>
          <p:cNvSpPr>
            <a:spLocks noGrp="1"/>
          </p:cNvSpPr>
          <p:nvPr>
            <p:ph type="sldNum" sz="quarter" idx="38"/>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Blue Shape and Tex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Footer Placeholder 3"/>
          <p:cNvSpPr>
            <a:spLocks noGrp="1"/>
          </p:cNvSpPr>
          <p:nvPr>
            <p:ph type="ftr" sz="quarter" idx="37"/>
          </p:nvPr>
        </p:nvSpPr>
        <p:spPr/>
        <p:txBody>
          <a:bodyPr/>
          <a:lstStyle/>
          <a:p>
            <a:r>
              <a:rPr lang="en-US"/>
              <a:t>© 2018 Capgemini. All rights reserved.</a:t>
            </a:r>
            <a:endParaRPr lang="en-US" dirty="0"/>
          </a:p>
        </p:txBody>
      </p:sp>
      <p:sp>
        <p:nvSpPr>
          <p:cNvPr id="5" name="Slide Number Placeholder 4"/>
          <p:cNvSpPr>
            <a:spLocks noGrp="1"/>
          </p:cNvSpPr>
          <p:nvPr>
            <p:ph type="sldNum" sz="quarter" idx="38"/>
          </p:nvPr>
        </p:nvSpPr>
        <p:spPr/>
        <p:txBody>
          <a:bodyPr/>
          <a:lstStyle/>
          <a:p>
            <a:pPr algn="r"/>
            <a:fld id="{DD205EFF-948D-4AF6-B54C-65639188FB5F}" type="slidenum">
              <a:rPr lang="en-US" smtClean="0"/>
              <a:pPr algn="r"/>
              <a:t>‹#›</a:t>
            </a:fld>
            <a:endParaRPr lang="en-US"/>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smtClean="0"/>
              <a:t>Click to edit Master title style</a:t>
            </a:r>
            <a:endParaRPr lang="de-DE"/>
          </a:p>
        </p:txBody>
      </p:sp>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412875"/>
            <a:ext cx="2209800" cy="5067300"/>
          </a:xfrm>
          <a:prstGeom prst="rect">
            <a:avLst/>
          </a:prstGeom>
        </p:spPr>
      </p:pic>
      <p:sp>
        <p:nvSpPr>
          <p:cNvPr id="14" name="Text Placeholder 7"/>
          <p:cNvSpPr>
            <a:spLocks noGrp="1"/>
          </p:cNvSpPr>
          <p:nvPr>
            <p:ph type="body" sz="quarter" idx="14"/>
          </p:nvPr>
        </p:nvSpPr>
        <p:spPr>
          <a:xfrm>
            <a:off x="1884632" y="1412875"/>
            <a:ext cx="9900000" cy="215444"/>
          </a:xfrm>
        </p:spPr>
        <p:txBody>
          <a:bodyPr>
            <a:spAutoFit/>
          </a:bodyPr>
          <a:lstStyle>
            <a:lvl1pPr>
              <a:defRPr>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661699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ft Red Shape and Tex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7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Footer Placeholder 3"/>
          <p:cNvSpPr>
            <a:spLocks noGrp="1"/>
          </p:cNvSpPr>
          <p:nvPr>
            <p:ph type="ftr" sz="quarter" idx="37"/>
          </p:nvPr>
        </p:nvSpPr>
        <p:spPr/>
        <p:txBody>
          <a:bodyPr/>
          <a:lstStyle/>
          <a:p>
            <a:r>
              <a:rPr lang="en-US"/>
              <a:t>© 2018 Capgemini. All rights reserved.</a:t>
            </a:r>
            <a:endParaRPr lang="en-US" dirty="0"/>
          </a:p>
        </p:txBody>
      </p:sp>
      <p:sp>
        <p:nvSpPr>
          <p:cNvPr id="5" name="Slide Number Placeholder 4"/>
          <p:cNvSpPr>
            <a:spLocks noGrp="1"/>
          </p:cNvSpPr>
          <p:nvPr>
            <p:ph type="sldNum" sz="quarter" idx="38"/>
          </p:nvPr>
        </p:nvSpPr>
        <p:spPr/>
        <p:txBody>
          <a:bodyPr/>
          <a:lstStyle/>
          <a:p>
            <a:pPr algn="r"/>
            <a:fld id="{DD205EFF-948D-4AF6-B54C-65639188FB5F}" type="slidenum">
              <a:rPr lang="en-US" smtClean="0"/>
              <a:pPr algn="r"/>
              <a:t>‹#›</a:t>
            </a:fld>
            <a:endParaRPr lang="en-US"/>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smtClean="0"/>
              <a:t>Click to edit Master title style</a:t>
            </a:r>
            <a:endParaRPr lang="de-DE"/>
          </a:p>
        </p:txBody>
      </p:sp>
      <p:sp>
        <p:nvSpPr>
          <p:cNvPr id="14" name="Text Placeholder 7"/>
          <p:cNvSpPr>
            <a:spLocks noGrp="1"/>
          </p:cNvSpPr>
          <p:nvPr>
            <p:ph type="body" sz="quarter" idx="14"/>
          </p:nvPr>
        </p:nvSpPr>
        <p:spPr>
          <a:xfrm>
            <a:off x="1884632" y="1412875"/>
            <a:ext cx="9900000" cy="215444"/>
          </a:xfrm>
        </p:spPr>
        <p:txBody>
          <a:bodyPr>
            <a:spAutoFit/>
          </a:bodyPr>
          <a:lstStyle>
            <a:lvl1pPr>
              <a:defRPr>
                <a:solidFill>
                  <a:schemeClr val="accent2"/>
                </a:solidFill>
              </a:defRPr>
            </a:lvl1pPr>
          </a:lstStyle>
          <a:p>
            <a:pPr lvl="0"/>
            <a:r>
              <a:rPr lang="en-US" smtClean="0"/>
              <a:t>Click to edit Master text styles</a:t>
            </a:r>
          </a:p>
        </p:txBody>
      </p:sp>
      <p:pic>
        <p:nvPicPr>
          <p:cNvPr id="15"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t="45009" r="3903"/>
          <a:stretch>
            <a:fillRect/>
          </a:stretch>
        </p:blipFill>
        <p:spPr>
          <a:xfrm rot="15233129">
            <a:off x="-1742256" y="2336496"/>
            <a:ext cx="4838335" cy="2808000"/>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ext uri="{BB962C8B-B14F-4D97-AF65-F5344CB8AC3E}">
        <p14:creationId xmlns:p14="http://schemas.microsoft.com/office/powerpoint/2010/main" val="2227332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Red Shape and Tex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ext uri="{D42A27DB-BD31-4B8C-83A1-F6EECF244321}">
                <p14:modId xmlns:p14="http://schemas.microsoft.com/office/powerpoint/2010/main" val="30905303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xmlns="" r:embed="rId9"/>
              </a:ext>
            </a:extLst>
          </a:blip>
          <a:srcRect l="81836" t="-4713" b="16530"/>
          <a:stretch/>
        </p:blipFill>
        <p:spPr>
          <a:xfrm>
            <a:off x="11547793" y="188640"/>
            <a:ext cx="424356" cy="459624"/>
          </a:xfrm>
          <a:prstGeom prst="rect">
            <a:avLst/>
          </a:prstGeom>
        </p:spPr>
      </p:pic>
      <p:sp>
        <p:nvSpPr>
          <p:cNvPr id="4" name="Footer Placeholder 3"/>
          <p:cNvSpPr>
            <a:spLocks noGrp="1"/>
          </p:cNvSpPr>
          <p:nvPr>
            <p:ph type="ftr" sz="quarter" idx="37"/>
          </p:nvPr>
        </p:nvSpPr>
        <p:spPr/>
        <p:txBody>
          <a:bodyPr/>
          <a:lstStyle/>
          <a:p>
            <a:r>
              <a:rPr lang="en-US"/>
              <a:t>© 2018 Capgemini. All rights reserved.</a:t>
            </a: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smtClean="0"/>
              <a:t>Click to edit Master title style</a:t>
            </a:r>
            <a:endParaRPr lang="de-DE"/>
          </a:p>
        </p:txBody>
      </p:sp>
      <p:sp>
        <p:nvSpPr>
          <p:cNvPr id="13" name="Slide Number Placeholder 4"/>
          <p:cNvSpPr>
            <a:spLocks noGrp="1"/>
          </p:cNvSpPr>
          <p:nvPr>
            <p:ph type="sldNum" sz="quarter" idx="39"/>
          </p:nvPr>
        </p:nvSpPr>
        <p:spPr>
          <a:xfrm>
            <a:off x="11784013" y="6555758"/>
            <a:ext cx="123754" cy="215444"/>
          </a:xfrm>
        </p:spPr>
        <p:txBody>
          <a:bodyPr/>
          <a:lstStyle/>
          <a:p>
            <a:pPr algn="r"/>
            <a:fld id="{DD205EFF-948D-4AF6-B54C-65639188FB5F}" type="slidenum">
              <a:rPr lang="en-US" smtClean="0"/>
              <a:pPr algn="r"/>
              <a:t>‹#›</a:t>
            </a:fld>
            <a:endParaRPr lang="en-US"/>
          </a:p>
        </p:txBody>
      </p:sp>
    </p:spTree>
    <p:extLst>
      <p:ext uri="{BB962C8B-B14F-4D97-AF65-F5344CB8AC3E}">
        <p14:creationId xmlns:p14="http://schemas.microsoft.com/office/powerpoint/2010/main" val="3231864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2018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21808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1.1">
    <p:bg>
      <p:bgPr>
        <a:solidFill>
          <a:schemeClr val="bg2"/>
        </a:solidFill>
        <a:effectLst/>
      </p:bgPr>
    </p:bg>
    <p:spTree>
      <p:nvGrpSpPr>
        <p:cNvPr id="1" name=""/>
        <p:cNvGrpSpPr/>
        <p:nvPr/>
      </p:nvGrpSpPr>
      <p:grpSpPr>
        <a:xfrm>
          <a:off x="0" y="0"/>
          <a:ext cx="0" cy="0"/>
          <a:chOff x="0" y="0"/>
          <a:chExt cx="0" cy="0"/>
        </a:xfrm>
      </p:grpSpPr>
      <p:sp>
        <p:nvSpPr>
          <p:cNvPr id="10" name="Freeform 7"/>
          <p:cNvSpPr>
            <a:spLocks/>
          </p:cNvSpPr>
          <p:nvPr userDrawn="1"/>
        </p:nvSpPr>
        <p:spPr bwMode="auto">
          <a:xfrm>
            <a:off x="9518650" y="6842125"/>
            <a:ext cx="107950" cy="15875"/>
          </a:xfrm>
          <a:custGeom>
            <a:avLst/>
            <a:gdLst>
              <a:gd name="T0" fmla="*/ 0 w 34"/>
              <a:gd name="T1" fmla="*/ 5 h 5"/>
              <a:gd name="T2" fmla="*/ 13 w 34"/>
              <a:gd name="T3" fmla="*/ 3 h 5"/>
              <a:gd name="T4" fmla="*/ 34 w 34"/>
              <a:gd name="T5" fmla="*/ 0 h 5"/>
              <a:gd name="T6" fmla="*/ 34 w 34"/>
              <a:gd name="T7" fmla="*/ 5 h 5"/>
              <a:gd name="T8" fmla="*/ 0 w 34"/>
              <a:gd name="T9" fmla="*/ 5 h 5"/>
            </a:gdLst>
            <a:ahLst/>
            <a:cxnLst>
              <a:cxn ang="0">
                <a:pos x="T0" y="T1"/>
              </a:cxn>
              <a:cxn ang="0">
                <a:pos x="T2" y="T3"/>
              </a:cxn>
              <a:cxn ang="0">
                <a:pos x="T4" y="T5"/>
              </a:cxn>
              <a:cxn ang="0">
                <a:pos x="T6" y="T7"/>
              </a:cxn>
              <a:cxn ang="0">
                <a:pos x="T8" y="T9"/>
              </a:cxn>
            </a:cxnLst>
            <a:rect l="0" t="0" r="r" b="b"/>
            <a:pathLst>
              <a:path w="34" h="5">
                <a:moveTo>
                  <a:pt x="0" y="5"/>
                </a:moveTo>
                <a:cubicBezTo>
                  <a:pt x="4" y="4"/>
                  <a:pt x="9" y="3"/>
                  <a:pt x="13" y="3"/>
                </a:cubicBezTo>
                <a:cubicBezTo>
                  <a:pt x="20" y="2"/>
                  <a:pt x="27" y="1"/>
                  <a:pt x="34" y="0"/>
                </a:cubicBezTo>
                <a:cubicBezTo>
                  <a:pt x="34" y="1"/>
                  <a:pt x="34" y="3"/>
                  <a:pt x="34" y="5"/>
                </a:cubicBezTo>
                <a:cubicBezTo>
                  <a:pt x="23" y="5"/>
                  <a:pt x="1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userDrawn="1"/>
        </p:nvSpPr>
        <p:spPr bwMode="auto">
          <a:xfrm>
            <a:off x="5130800" y="0"/>
            <a:ext cx="7061200" cy="6861175"/>
          </a:xfrm>
          <a:custGeom>
            <a:avLst/>
            <a:gdLst>
              <a:gd name="T0" fmla="*/ 2190 w 2224"/>
              <a:gd name="T1" fmla="*/ 2161 h 2161"/>
              <a:gd name="T2" fmla="*/ 2158 w 2224"/>
              <a:gd name="T3" fmla="*/ 2161 h 2161"/>
              <a:gd name="T4" fmla="*/ 2149 w 2224"/>
              <a:gd name="T5" fmla="*/ 2159 h 2161"/>
              <a:gd name="T6" fmla="*/ 2087 w 2224"/>
              <a:gd name="T7" fmla="*/ 2151 h 2161"/>
              <a:gd name="T8" fmla="*/ 1957 w 2224"/>
              <a:gd name="T9" fmla="*/ 2117 h 2161"/>
              <a:gd name="T10" fmla="*/ 1701 w 2224"/>
              <a:gd name="T11" fmla="*/ 2001 h 2161"/>
              <a:gd name="T12" fmla="*/ 1396 w 2224"/>
              <a:gd name="T13" fmla="*/ 1804 h 2161"/>
              <a:gd name="T14" fmla="*/ 1172 w 2224"/>
              <a:gd name="T15" fmla="*/ 1625 h 2161"/>
              <a:gd name="T16" fmla="*/ 1099 w 2224"/>
              <a:gd name="T17" fmla="*/ 1563 h 2161"/>
              <a:gd name="T18" fmla="*/ 1091 w 2224"/>
              <a:gd name="T19" fmla="*/ 1557 h 2161"/>
              <a:gd name="T20" fmla="*/ 1097 w 2224"/>
              <a:gd name="T21" fmla="*/ 1547 h 2161"/>
              <a:gd name="T22" fmla="*/ 1121 w 2224"/>
              <a:gd name="T23" fmla="*/ 1500 h 2161"/>
              <a:gd name="T24" fmla="*/ 1169 w 2224"/>
              <a:gd name="T25" fmla="*/ 1345 h 2161"/>
              <a:gd name="T26" fmla="*/ 1161 w 2224"/>
              <a:gd name="T27" fmla="*/ 1234 h 2161"/>
              <a:gd name="T28" fmla="*/ 1087 w 2224"/>
              <a:gd name="T29" fmla="*/ 1109 h 2161"/>
              <a:gd name="T30" fmla="*/ 965 w 2224"/>
              <a:gd name="T31" fmla="*/ 1010 h 2161"/>
              <a:gd name="T32" fmla="*/ 752 w 2224"/>
              <a:gd name="T33" fmla="*/ 895 h 2161"/>
              <a:gd name="T34" fmla="*/ 489 w 2224"/>
              <a:gd name="T35" fmla="*/ 779 h 2161"/>
              <a:gd name="T36" fmla="*/ 347 w 2224"/>
              <a:gd name="T37" fmla="*/ 718 h 2161"/>
              <a:gd name="T38" fmla="*/ 170 w 2224"/>
              <a:gd name="T39" fmla="*/ 607 h 2161"/>
              <a:gd name="T40" fmla="*/ 54 w 2224"/>
              <a:gd name="T41" fmla="*/ 466 h 2161"/>
              <a:gd name="T42" fmla="*/ 2 w 2224"/>
              <a:gd name="T43" fmla="*/ 243 h 2161"/>
              <a:gd name="T44" fmla="*/ 16 w 2224"/>
              <a:gd name="T45" fmla="*/ 132 h 2161"/>
              <a:gd name="T46" fmla="*/ 65 w 2224"/>
              <a:gd name="T47" fmla="*/ 0 h 2161"/>
              <a:gd name="T48" fmla="*/ 2224 w 2224"/>
              <a:gd name="T49" fmla="*/ 0 h 2161"/>
              <a:gd name="T50" fmla="*/ 2224 w 2224"/>
              <a:gd name="T51" fmla="*/ 2156 h 2161"/>
              <a:gd name="T52" fmla="*/ 2203 w 2224"/>
              <a:gd name="T53" fmla="*/ 2159 h 2161"/>
              <a:gd name="T54" fmla="*/ 2190 w 2224"/>
              <a:gd name="T55" fmla="*/ 2161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4" h="2161">
                <a:moveTo>
                  <a:pt x="2190" y="2161"/>
                </a:moveTo>
                <a:cubicBezTo>
                  <a:pt x="2179" y="2161"/>
                  <a:pt x="2169" y="2161"/>
                  <a:pt x="2158" y="2161"/>
                </a:cubicBezTo>
                <a:cubicBezTo>
                  <a:pt x="2155" y="2160"/>
                  <a:pt x="2152" y="2159"/>
                  <a:pt x="2149" y="2159"/>
                </a:cubicBezTo>
                <a:cubicBezTo>
                  <a:pt x="2128" y="2156"/>
                  <a:pt x="2108" y="2155"/>
                  <a:pt x="2087" y="2151"/>
                </a:cubicBezTo>
                <a:cubicBezTo>
                  <a:pt x="2043" y="2144"/>
                  <a:pt x="1999" y="2132"/>
                  <a:pt x="1957" y="2117"/>
                </a:cubicBezTo>
                <a:cubicBezTo>
                  <a:pt x="1868" y="2087"/>
                  <a:pt x="1783" y="2047"/>
                  <a:pt x="1701" y="2001"/>
                </a:cubicBezTo>
                <a:cubicBezTo>
                  <a:pt x="1595" y="1943"/>
                  <a:pt x="1494" y="1876"/>
                  <a:pt x="1396" y="1804"/>
                </a:cubicBezTo>
                <a:cubicBezTo>
                  <a:pt x="1319" y="1747"/>
                  <a:pt x="1244" y="1688"/>
                  <a:pt x="1172" y="1625"/>
                </a:cubicBezTo>
                <a:cubicBezTo>
                  <a:pt x="1148" y="1604"/>
                  <a:pt x="1123" y="1584"/>
                  <a:pt x="1099" y="1563"/>
                </a:cubicBezTo>
                <a:cubicBezTo>
                  <a:pt x="1096" y="1561"/>
                  <a:pt x="1094" y="1559"/>
                  <a:pt x="1091" y="1557"/>
                </a:cubicBezTo>
                <a:cubicBezTo>
                  <a:pt x="1094" y="1553"/>
                  <a:pt x="1095" y="1550"/>
                  <a:pt x="1097" y="1547"/>
                </a:cubicBezTo>
                <a:cubicBezTo>
                  <a:pt x="1105" y="1531"/>
                  <a:pt x="1113" y="1516"/>
                  <a:pt x="1121" y="1500"/>
                </a:cubicBezTo>
                <a:cubicBezTo>
                  <a:pt x="1145" y="1451"/>
                  <a:pt x="1163" y="1400"/>
                  <a:pt x="1169" y="1345"/>
                </a:cubicBezTo>
                <a:cubicBezTo>
                  <a:pt x="1174" y="1307"/>
                  <a:pt x="1171" y="1270"/>
                  <a:pt x="1161" y="1234"/>
                </a:cubicBezTo>
                <a:cubicBezTo>
                  <a:pt x="1147" y="1186"/>
                  <a:pt x="1120" y="1145"/>
                  <a:pt x="1087" y="1109"/>
                </a:cubicBezTo>
                <a:cubicBezTo>
                  <a:pt x="1051" y="1070"/>
                  <a:pt x="1009" y="1039"/>
                  <a:pt x="965" y="1010"/>
                </a:cubicBezTo>
                <a:cubicBezTo>
                  <a:pt x="897" y="966"/>
                  <a:pt x="825" y="929"/>
                  <a:pt x="752" y="895"/>
                </a:cubicBezTo>
                <a:cubicBezTo>
                  <a:pt x="665" y="854"/>
                  <a:pt x="577" y="817"/>
                  <a:pt x="489" y="779"/>
                </a:cubicBezTo>
                <a:cubicBezTo>
                  <a:pt x="441" y="759"/>
                  <a:pt x="394" y="740"/>
                  <a:pt x="347" y="718"/>
                </a:cubicBezTo>
                <a:cubicBezTo>
                  <a:pt x="283" y="689"/>
                  <a:pt x="224" y="653"/>
                  <a:pt x="170" y="607"/>
                </a:cubicBezTo>
                <a:cubicBezTo>
                  <a:pt x="123" y="567"/>
                  <a:pt x="83" y="521"/>
                  <a:pt x="54" y="466"/>
                </a:cubicBezTo>
                <a:cubicBezTo>
                  <a:pt x="16" y="396"/>
                  <a:pt x="0" y="322"/>
                  <a:pt x="2" y="243"/>
                </a:cubicBezTo>
                <a:cubicBezTo>
                  <a:pt x="3" y="206"/>
                  <a:pt x="8" y="169"/>
                  <a:pt x="16" y="132"/>
                </a:cubicBezTo>
                <a:cubicBezTo>
                  <a:pt x="27" y="86"/>
                  <a:pt x="43" y="42"/>
                  <a:pt x="65" y="0"/>
                </a:cubicBezTo>
                <a:cubicBezTo>
                  <a:pt x="784" y="0"/>
                  <a:pt x="1504" y="0"/>
                  <a:pt x="2224" y="0"/>
                </a:cubicBezTo>
                <a:cubicBezTo>
                  <a:pt x="2224" y="719"/>
                  <a:pt x="2224" y="1437"/>
                  <a:pt x="2224" y="2156"/>
                </a:cubicBezTo>
                <a:cubicBezTo>
                  <a:pt x="2217" y="2157"/>
                  <a:pt x="2210" y="2158"/>
                  <a:pt x="2203" y="2159"/>
                </a:cubicBezTo>
                <a:cubicBezTo>
                  <a:pt x="2199" y="2159"/>
                  <a:pt x="2194" y="2160"/>
                  <a:pt x="2190" y="21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tx2"/>
                </a:solidFill>
              </a:defRPr>
            </a:lvl1pPr>
          </a:lstStyle>
          <a:p>
            <a:pPr marL="0" lvl="0"/>
            <a:r>
              <a:rPr lang="en-US" dirty="0"/>
              <a:t>Click to insert title</a:t>
            </a:r>
          </a:p>
        </p:txBody>
      </p:sp>
      <p:sp>
        <p:nvSpPr>
          <p:cNvPr id="9"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tx2"/>
                </a:solidFill>
              </a:defRPr>
            </a:lvl1pPr>
          </a:lstStyle>
          <a:p>
            <a:pPr marL="0" lvl="0"/>
            <a:r>
              <a:rPr lang="en-US" dirty="0"/>
              <a:t>Click to insert presenter, location, and date</a:t>
            </a:r>
          </a:p>
        </p:txBody>
      </p:sp>
      <p:grpSp>
        <p:nvGrpSpPr>
          <p:cNvPr id="14" name="Group 14"/>
          <p:cNvGrpSpPr>
            <a:grpSpLocks noChangeAspect="1"/>
          </p:cNvGrpSpPr>
          <p:nvPr userDrawn="1"/>
        </p:nvGrpSpPr>
        <p:grpSpPr>
          <a:xfrm>
            <a:off x="416888" y="4537346"/>
            <a:ext cx="5040000" cy="1123654"/>
            <a:chOff x="728663" y="4465638"/>
            <a:chExt cx="5354637" cy="1193801"/>
          </a:xfrm>
        </p:grpSpPr>
        <p:sp>
          <p:nvSpPr>
            <p:cNvPr id="15"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50876948"/>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Grey">
    <p:bg>
      <p:bgPr>
        <a:solidFill>
          <a:schemeClr val="bg2"/>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2018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525831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9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2">
              <a:lumMod val="40000"/>
              <a:lumOff val="60000"/>
            </a:schemeClr>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8"/>
          </p:cNvPr>
          <p:cNvPicPr>
            <a:picLocks noChangeAspect="1" noChangeArrowheads="1"/>
          </p:cNvPicPr>
          <p:nvPr userDrawn="1"/>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brightnessContrast bright="-45000"/>
                    </a14:imgEffect>
                  </a14:imgLayer>
                </a14:imgProps>
              </a:ext>
            </a:extLst>
          </a:blip>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11"/>
          </p:cNvPr>
          <p:cNvPicPr>
            <a:picLocks noChangeAspect="1" noChangeArrowheads="1"/>
          </p:cNvPicPr>
          <p:nvPr userDrawn="1"/>
        </p:nvPicPr>
        <p:blipFill>
          <a:blip r:embed="rId12" cstate="print">
            <a:duotone>
              <a:prstClr val="black"/>
              <a:schemeClr val="tx1">
                <a:tint val="45000"/>
                <a:satMod val="400000"/>
              </a:schemeClr>
            </a:duotone>
            <a:extLst>
              <a:ext uri="{BEBA8EAE-BF5A-486C-A8C5-ECC9F3942E4B}">
                <a14:imgProps xmlns:a14="http://schemas.microsoft.com/office/drawing/2010/main">
                  <a14:imgLayer r:embed="rId13">
                    <a14:imgEffect>
                      <a14:brightnessContrast bright="-45000"/>
                    </a14:imgEffect>
                  </a14:imgLayer>
                </a14:imgProps>
              </a:ext>
            </a:extLst>
          </a:blip>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4"/>
          </p:cNvPr>
          <p:cNvPicPr>
            <a:picLocks noChangeAspect="1" noChangeArrowheads="1"/>
          </p:cNvPicPr>
          <p:nvPr userDrawn="1"/>
        </p:nvPicPr>
        <p:blipFill>
          <a:blip r:embed="rId15" cstate="print">
            <a:duotone>
              <a:prstClr val="black"/>
              <a:schemeClr val="tx1">
                <a:tint val="45000"/>
                <a:satMod val="400000"/>
              </a:schemeClr>
            </a:duotone>
            <a:extLst>
              <a:ext uri="{BEBA8EAE-BF5A-486C-A8C5-ECC9F3942E4B}">
                <a14:imgProps xmlns:a14="http://schemas.microsoft.com/office/drawing/2010/main">
                  <a14:imgLayer r:embed="rId16">
                    <a14:imgEffect>
                      <a14:brightnessContrast bright="-45000"/>
                    </a14:imgEffect>
                  </a14:imgLayer>
                </a14:imgProps>
              </a:ext>
            </a:extLst>
          </a:blip>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7"/>
          </p:cNvPr>
          <p:cNvPicPr>
            <a:picLocks noChangeAspect="1" noChangeArrowheads="1"/>
          </p:cNvPicPr>
          <p:nvPr userDrawn="1"/>
        </p:nvPicPr>
        <p:blipFill>
          <a:blip r:embed="rId18" cstate="print">
            <a:duotone>
              <a:prstClr val="black"/>
              <a:schemeClr val="tx1">
                <a:tint val="45000"/>
                <a:satMod val="400000"/>
              </a:schemeClr>
            </a:duotone>
            <a:extLst>
              <a:ext uri="{BEBA8EAE-BF5A-486C-A8C5-ECC9F3942E4B}">
                <a14:imgProps xmlns:a14="http://schemas.microsoft.com/office/drawing/2010/main">
                  <a14:imgLayer r:embed="rId19">
                    <a14:imgEffect>
                      <a14:brightnessContrast bright="-45000"/>
                    </a14:imgEffect>
                  </a14:imgLayer>
                </a14:imgProps>
              </a:ext>
            </a:extLst>
          </a:blip>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20"/>
          </p:cNvPr>
          <p:cNvPicPr>
            <a:picLocks noChangeAspect="1" noChangeArrowheads="1"/>
          </p:cNvPicPr>
          <p:nvPr userDrawn="1"/>
        </p:nvPicPr>
        <p:blipFill>
          <a:blip r:embed="rId21" cstate="print">
            <a:duotone>
              <a:prstClr val="black"/>
              <a:schemeClr val="tx1">
                <a:tint val="45000"/>
                <a:satMod val="400000"/>
              </a:schemeClr>
            </a:duotone>
            <a:extLst>
              <a:ext uri="{BEBA8EAE-BF5A-486C-A8C5-ECC9F3942E4B}">
                <a14:imgProps xmlns:a14="http://schemas.microsoft.com/office/drawing/2010/main">
                  <a14:imgLayer r:embed="rId22">
                    <a14:imgEffect>
                      <a14:brightnessContrast bright="-45000"/>
                    </a14:imgEffect>
                  </a14:imgLayer>
                </a14:imgProps>
              </a:ext>
            </a:extLst>
          </a:blip>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2">
                    <a:lumMod val="50000"/>
                  </a:schemeClr>
                </a:solidFill>
                <a:latin typeface="+mn-lt"/>
                <a:cs typeface="Arial"/>
              </a:rPr>
              <a:t>This message contains information that may be privileged or confidential and is the property of the Capgemini Group.</a:t>
            </a:r>
          </a:p>
          <a:p>
            <a:pPr>
              <a:spcAft>
                <a:spcPts val="600"/>
              </a:spcAft>
            </a:pPr>
            <a:r>
              <a:rPr lang="en-US" sz="800" noProof="0" dirty="0">
                <a:solidFill>
                  <a:schemeClr val="bg2">
                    <a:lumMod val="50000"/>
                  </a:schemeClr>
                </a:solidFill>
                <a:latin typeface="Arial"/>
                <a:cs typeface="Arial"/>
              </a:rPr>
              <a:t>Copyright © 2018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spTree>
    <p:extLst>
      <p:ext uri="{BB962C8B-B14F-4D97-AF65-F5344CB8AC3E}">
        <p14:creationId xmlns:p14="http://schemas.microsoft.com/office/powerpoint/2010/main" val="617248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3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8"/>
          </p:cNvPr>
          <p:cNvPicPr>
            <a:picLocks noChangeAspect="1" noChangeArrowheads="1"/>
          </p:cNvPicPr>
          <p:nvPr userDrawn="1"/>
        </p:nvPicPr>
        <p:blipFill>
          <a:blip r:embed="rId9" cstate="print"/>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10"/>
          </p:cNvPr>
          <p:cNvPicPr>
            <a:picLocks noChangeAspect="1" noChangeArrowheads="1"/>
          </p:cNvPicPr>
          <p:nvPr userDrawn="1"/>
        </p:nvPicPr>
        <p:blipFill>
          <a:blip r:embed="rId11" cstate="print"/>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4"/>
          </p:cNvPr>
          <p:cNvPicPr>
            <a:picLocks noChangeAspect="1" noChangeArrowheads="1"/>
          </p:cNvPicPr>
          <p:nvPr userDrawn="1"/>
        </p:nvPicPr>
        <p:blipFill>
          <a:blip r:embed="rId15" cstate="print"/>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6"/>
          </p:cNvPr>
          <p:cNvPicPr>
            <a:picLocks noChangeAspect="1" noChangeArrowheads="1"/>
          </p:cNvPicPr>
          <p:nvPr userDrawn="1"/>
        </p:nvPicPr>
        <p:blipFill>
          <a:blip r:embed="rId17" cstate="print"/>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2018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spTree>
    <p:extLst>
      <p:ext uri="{BB962C8B-B14F-4D97-AF65-F5344CB8AC3E}">
        <p14:creationId xmlns:p14="http://schemas.microsoft.com/office/powerpoint/2010/main" val="3145439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userDrawn="1">
            <p:custDataLst>
              <p:tags r:id="rId2"/>
            </p:custDataLst>
            <p:extLst>
              <p:ext uri="{D42A27DB-BD31-4B8C-83A1-F6EECF244321}">
                <p14:modId xmlns:p14="http://schemas.microsoft.com/office/powerpoint/2010/main" val="2123768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2" name="Freeform 9"/>
          <p:cNvSpPr>
            <a:spLocks/>
          </p:cNvSpPr>
          <p:nvPr userDrawn="1"/>
        </p:nvSpPr>
        <p:spPr bwMode="auto">
          <a:xfrm>
            <a:off x="9871075" y="0"/>
            <a:ext cx="2320925" cy="3840163"/>
          </a:xfrm>
          <a:custGeom>
            <a:avLst/>
            <a:gdLst>
              <a:gd name="T0" fmla="*/ 616 w 616"/>
              <a:gd name="T1" fmla="*/ 1021 h 1021"/>
              <a:gd name="T2" fmla="*/ 514 w 616"/>
              <a:gd name="T3" fmla="*/ 895 h 1021"/>
              <a:gd name="T4" fmla="*/ 331 w 616"/>
              <a:gd name="T5" fmla="*/ 659 h 1021"/>
              <a:gd name="T6" fmla="*/ 127 w 616"/>
              <a:gd name="T7" fmla="*/ 326 h 1021"/>
              <a:gd name="T8" fmla="*/ 0 w 616"/>
              <a:gd name="T9" fmla="*/ 0 h 1021"/>
              <a:gd name="T10" fmla="*/ 609 w 616"/>
              <a:gd name="T11" fmla="*/ 0 h 1021"/>
              <a:gd name="T12" fmla="*/ 616 w 616"/>
              <a:gd name="T13" fmla="*/ 8 h 1021"/>
              <a:gd name="T14" fmla="*/ 616 w 616"/>
              <a:gd name="T15" fmla="*/ 1021 h 10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6" h="1021">
                <a:moveTo>
                  <a:pt x="616" y="1021"/>
                </a:moveTo>
                <a:cubicBezTo>
                  <a:pt x="582" y="979"/>
                  <a:pt x="549" y="937"/>
                  <a:pt x="514" y="895"/>
                </a:cubicBezTo>
                <a:cubicBezTo>
                  <a:pt x="451" y="819"/>
                  <a:pt x="389" y="740"/>
                  <a:pt x="331" y="659"/>
                </a:cubicBezTo>
                <a:cubicBezTo>
                  <a:pt x="256" y="553"/>
                  <a:pt x="186" y="443"/>
                  <a:pt x="127" y="326"/>
                </a:cubicBezTo>
                <a:cubicBezTo>
                  <a:pt x="74" y="222"/>
                  <a:pt x="30" y="114"/>
                  <a:pt x="0" y="0"/>
                </a:cubicBezTo>
                <a:cubicBezTo>
                  <a:pt x="203" y="0"/>
                  <a:pt x="406" y="0"/>
                  <a:pt x="609" y="0"/>
                </a:cubicBezTo>
                <a:cubicBezTo>
                  <a:pt x="615" y="0"/>
                  <a:pt x="616" y="1"/>
                  <a:pt x="616" y="8"/>
                </a:cubicBezTo>
                <a:cubicBezTo>
                  <a:pt x="616" y="346"/>
                  <a:pt x="616" y="684"/>
                  <a:pt x="616" y="10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5"/>
          <p:cNvSpPr>
            <a:spLocks/>
          </p:cNvSpPr>
          <p:nvPr userDrawn="1"/>
        </p:nvSpPr>
        <p:spPr bwMode="auto">
          <a:xfrm>
            <a:off x="4270375" y="2336800"/>
            <a:ext cx="7921625" cy="4521200"/>
          </a:xfrm>
          <a:custGeom>
            <a:avLst/>
            <a:gdLst>
              <a:gd name="T0" fmla="*/ 0 w 2110"/>
              <a:gd name="T1" fmla="*/ 304 h 1203"/>
              <a:gd name="T2" fmla="*/ 38 w 2110"/>
              <a:gd name="T3" fmla="*/ 248 h 1203"/>
              <a:gd name="T4" fmla="*/ 212 w 2110"/>
              <a:gd name="T5" fmla="*/ 75 h 1203"/>
              <a:gd name="T6" fmla="*/ 407 w 2110"/>
              <a:gd name="T7" fmla="*/ 8 h 1203"/>
              <a:gd name="T8" fmla="*/ 670 w 2110"/>
              <a:gd name="T9" fmla="*/ 39 h 1203"/>
              <a:gd name="T10" fmla="*/ 881 w 2110"/>
              <a:gd name="T11" fmla="*/ 121 h 1203"/>
              <a:gd name="T12" fmla="*/ 1243 w 2110"/>
              <a:gd name="T13" fmla="*/ 325 h 1203"/>
              <a:gd name="T14" fmla="*/ 1469 w 2110"/>
              <a:gd name="T15" fmla="*/ 455 h 1203"/>
              <a:gd name="T16" fmla="*/ 1857 w 2110"/>
              <a:gd name="T17" fmla="*/ 624 h 1203"/>
              <a:gd name="T18" fmla="*/ 2090 w 2110"/>
              <a:gd name="T19" fmla="*/ 684 h 1203"/>
              <a:gd name="T20" fmla="*/ 2110 w 2110"/>
              <a:gd name="T21" fmla="*/ 687 h 1203"/>
              <a:gd name="T22" fmla="*/ 2110 w 2110"/>
              <a:gd name="T23" fmla="*/ 1201 h 1203"/>
              <a:gd name="T24" fmla="*/ 2102 w 2110"/>
              <a:gd name="T25" fmla="*/ 1201 h 1203"/>
              <a:gd name="T26" fmla="*/ 150 w 2110"/>
              <a:gd name="T27" fmla="*/ 1201 h 1203"/>
              <a:gd name="T28" fmla="*/ 141 w 2110"/>
              <a:gd name="T29" fmla="*/ 1200 h 1203"/>
              <a:gd name="T30" fmla="*/ 145 w 2110"/>
              <a:gd name="T31" fmla="*/ 1195 h 1203"/>
              <a:gd name="T32" fmla="*/ 213 w 2110"/>
              <a:gd name="T33" fmla="*/ 1099 h 1203"/>
              <a:gd name="T34" fmla="*/ 229 w 2110"/>
              <a:gd name="T35" fmla="*/ 923 h 1203"/>
              <a:gd name="T36" fmla="*/ 183 w 2110"/>
              <a:gd name="T37" fmla="*/ 716 h 1203"/>
              <a:gd name="T38" fmla="*/ 79 w 2110"/>
              <a:gd name="T39" fmla="*/ 463 h 1203"/>
              <a:gd name="T40" fmla="*/ 0 w 2110"/>
              <a:gd name="T41" fmla="*/ 310 h 1203"/>
              <a:gd name="T42" fmla="*/ 0 w 2110"/>
              <a:gd name="T43" fmla="*/ 304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0" h="1203">
                <a:moveTo>
                  <a:pt x="0" y="304"/>
                </a:moveTo>
                <a:cubicBezTo>
                  <a:pt x="13" y="286"/>
                  <a:pt x="25" y="267"/>
                  <a:pt x="38" y="248"/>
                </a:cubicBezTo>
                <a:cubicBezTo>
                  <a:pt x="86" y="180"/>
                  <a:pt x="141" y="120"/>
                  <a:pt x="212" y="75"/>
                </a:cubicBezTo>
                <a:cubicBezTo>
                  <a:pt x="272" y="38"/>
                  <a:pt x="337" y="15"/>
                  <a:pt x="407" y="8"/>
                </a:cubicBezTo>
                <a:cubicBezTo>
                  <a:pt x="497" y="0"/>
                  <a:pt x="584" y="14"/>
                  <a:pt x="670" y="39"/>
                </a:cubicBezTo>
                <a:cubicBezTo>
                  <a:pt x="743" y="60"/>
                  <a:pt x="813" y="89"/>
                  <a:pt x="881" y="121"/>
                </a:cubicBezTo>
                <a:cubicBezTo>
                  <a:pt x="1007" y="180"/>
                  <a:pt x="1126" y="251"/>
                  <a:pt x="1243" y="325"/>
                </a:cubicBezTo>
                <a:cubicBezTo>
                  <a:pt x="1317" y="372"/>
                  <a:pt x="1392" y="415"/>
                  <a:pt x="1469" y="455"/>
                </a:cubicBezTo>
                <a:cubicBezTo>
                  <a:pt x="1595" y="521"/>
                  <a:pt x="1723" y="578"/>
                  <a:pt x="1857" y="624"/>
                </a:cubicBezTo>
                <a:cubicBezTo>
                  <a:pt x="1933" y="650"/>
                  <a:pt x="2011" y="671"/>
                  <a:pt x="2090" y="684"/>
                </a:cubicBezTo>
                <a:cubicBezTo>
                  <a:pt x="2097" y="685"/>
                  <a:pt x="2104" y="686"/>
                  <a:pt x="2110" y="687"/>
                </a:cubicBezTo>
                <a:cubicBezTo>
                  <a:pt x="2110" y="858"/>
                  <a:pt x="2110" y="1030"/>
                  <a:pt x="2110" y="1201"/>
                </a:cubicBezTo>
                <a:cubicBezTo>
                  <a:pt x="2107" y="1201"/>
                  <a:pt x="2104" y="1201"/>
                  <a:pt x="2102" y="1201"/>
                </a:cubicBezTo>
                <a:cubicBezTo>
                  <a:pt x="1451" y="1201"/>
                  <a:pt x="801" y="1201"/>
                  <a:pt x="150" y="1201"/>
                </a:cubicBezTo>
                <a:cubicBezTo>
                  <a:pt x="147" y="1201"/>
                  <a:pt x="143" y="1203"/>
                  <a:pt x="141" y="1200"/>
                </a:cubicBezTo>
                <a:cubicBezTo>
                  <a:pt x="141" y="1197"/>
                  <a:pt x="143" y="1196"/>
                  <a:pt x="145" y="1195"/>
                </a:cubicBezTo>
                <a:cubicBezTo>
                  <a:pt x="178" y="1170"/>
                  <a:pt x="199" y="1137"/>
                  <a:pt x="213" y="1099"/>
                </a:cubicBezTo>
                <a:cubicBezTo>
                  <a:pt x="234" y="1042"/>
                  <a:pt x="235" y="983"/>
                  <a:pt x="229" y="923"/>
                </a:cubicBezTo>
                <a:cubicBezTo>
                  <a:pt x="222" y="852"/>
                  <a:pt x="205" y="783"/>
                  <a:pt x="183" y="716"/>
                </a:cubicBezTo>
                <a:cubicBezTo>
                  <a:pt x="154" y="629"/>
                  <a:pt x="118" y="545"/>
                  <a:pt x="79" y="463"/>
                </a:cubicBezTo>
                <a:cubicBezTo>
                  <a:pt x="54" y="411"/>
                  <a:pt x="28" y="360"/>
                  <a:pt x="0" y="310"/>
                </a:cubicBezTo>
                <a:cubicBezTo>
                  <a:pt x="0" y="308"/>
                  <a:pt x="0" y="306"/>
                  <a:pt x="0" y="30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491419" y="164829"/>
            <a:ext cx="424356" cy="459624"/>
          </a:xfrm>
          <a:prstGeom prst="rect">
            <a:avLst/>
          </a:prstGeom>
        </p:spPr>
      </p:pic>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36"/>
          </p:nvPr>
        </p:nvSpPr>
        <p:spPr/>
        <p:txBody>
          <a:bodyPr/>
          <a:lstStyle>
            <a:lvl1pPr>
              <a:defRPr>
                <a:solidFill>
                  <a:schemeClr val="bg1"/>
                </a:solidFill>
              </a:defRPr>
            </a:lvl1pPr>
          </a:lstStyle>
          <a:p>
            <a:r>
              <a:rPr lang="en-US"/>
              <a:t>© 2018 Capgemini. All rights reserved.</a:t>
            </a:r>
            <a:endParaRPr lang="en-US" dirty="0"/>
          </a:p>
        </p:txBody>
      </p:sp>
      <p:sp>
        <p:nvSpPr>
          <p:cNvPr id="8" name="Slide Number Placeholder 7"/>
          <p:cNvSpPr>
            <a:spLocks noGrp="1"/>
          </p:cNvSpPr>
          <p:nvPr>
            <p:ph type="sldNum" sz="quarter" idx="37"/>
          </p:nvPr>
        </p:nvSpPr>
        <p:spPr/>
        <p:txBody>
          <a:bodyPr/>
          <a:lstStyle>
            <a:lvl1pPr>
              <a:defRPr>
                <a:solidFill>
                  <a:schemeClr val="bg1"/>
                </a:solidFill>
              </a:defRPr>
            </a:lvl1p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cxnSp>
        <p:nvCxnSpPr>
          <p:cNvPr id="1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de-DE"/>
          </a:p>
        </p:txBody>
      </p:sp>
      <p:sp>
        <p:nvSpPr>
          <p:cNvPr id="7" name="Footer Placeholder 6"/>
          <p:cNvSpPr>
            <a:spLocks noGrp="1"/>
          </p:cNvSpPr>
          <p:nvPr>
            <p:ph type="ftr" sz="quarter" idx="17"/>
          </p:nvPr>
        </p:nvSpPr>
        <p:spPr/>
        <p:txBody>
          <a:bodyPr/>
          <a:lstStyle>
            <a:lvl1pPr>
              <a:defRPr>
                <a:solidFill>
                  <a:schemeClr val="bg1"/>
                </a:solidFill>
              </a:defRPr>
            </a:lvl1pPr>
          </a:lstStyle>
          <a:p>
            <a:r>
              <a:rPr lang="en-US"/>
              <a:t>© 2018 Capgemini. All rights reserved.</a:t>
            </a:r>
            <a:endParaRPr lang="en-US" dirty="0"/>
          </a:p>
        </p:txBody>
      </p:sp>
      <p:sp>
        <p:nvSpPr>
          <p:cNvPr id="8" name="Slide Number Placeholder 7"/>
          <p:cNvSpPr>
            <a:spLocks noGrp="1"/>
          </p:cNvSpPr>
          <p:nvPr>
            <p:ph type="sldNum" sz="quarter" idx="18"/>
          </p:nvPr>
        </p:nvSpPr>
        <p:spPr/>
        <p:txBody>
          <a:bodyPr/>
          <a:lstStyle>
            <a:lvl1pPr>
              <a:defRPr>
                <a:solidFill>
                  <a:schemeClr val="bg1"/>
                </a:solidFill>
              </a:defRPr>
            </a:lvl1p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2374674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ct val="100000"/>
              </a:lnSpc>
              <a:defRPr sz="28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ct val="1000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 name="Footer Placeholder 2"/>
          <p:cNvSpPr>
            <a:spLocks noGrp="1"/>
          </p:cNvSpPr>
          <p:nvPr>
            <p:ph type="ftr" sz="quarter" idx="14"/>
          </p:nvPr>
        </p:nvSpPr>
        <p:spPr/>
        <p:txBody>
          <a:bodyPr/>
          <a:lstStyle>
            <a:lvl1pPr>
              <a:defRPr>
                <a:solidFill>
                  <a:schemeClr val="bg1"/>
                </a:solidFill>
              </a:defRPr>
            </a:lvl1pPr>
          </a:lstStyle>
          <a:p>
            <a:r>
              <a:rPr lang="en-US"/>
              <a:t>© 2018 Capgemini. All rights reserved.</a:t>
            </a:r>
            <a:endParaRPr lang="en-US" dirty="0"/>
          </a:p>
        </p:txBody>
      </p:sp>
      <p:sp>
        <p:nvSpPr>
          <p:cNvPr id="4" name="Slide Number Placeholder 3"/>
          <p:cNvSpPr>
            <a:spLocks noGrp="1"/>
          </p:cNvSpPr>
          <p:nvPr>
            <p:ph type="sldNum" sz="quarter" idx="15"/>
          </p:nvPr>
        </p:nvSpPr>
        <p:spPr/>
        <p:txBody>
          <a:bodyPr/>
          <a:lstStyle>
            <a:lvl1pPr>
              <a:defRPr>
                <a:solidFill>
                  <a:schemeClr val="bg1"/>
                </a:solidFill>
              </a:defRPr>
            </a:lvl1p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664335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4031828"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4031828"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2"/>
          </p:nvPr>
        </p:nvSpPr>
        <p:spPr/>
        <p:txBody>
          <a:bodyPr/>
          <a:lstStyle>
            <a:lvl1pPr>
              <a:defRPr>
                <a:solidFill>
                  <a:schemeClr val="bg1"/>
                </a:solidFill>
              </a:defRPr>
            </a:lvl1pPr>
          </a:lstStyle>
          <a:p>
            <a:r>
              <a:rPr lang="en-US"/>
              <a:t>© 2018 Capgemini. All rights reserved.</a:t>
            </a:r>
            <a:endParaRPr lang="en-US" dirty="0"/>
          </a:p>
        </p:txBody>
      </p:sp>
      <p:sp>
        <p:nvSpPr>
          <p:cNvPr id="9" name="Slide Number Placeholder 8"/>
          <p:cNvSpPr>
            <a:spLocks noGrp="1"/>
          </p:cNvSpPr>
          <p:nvPr>
            <p:ph type="sldNum" sz="quarter" idx="13"/>
          </p:nvPr>
        </p:nvSpPr>
        <p:spPr/>
        <p:txBody>
          <a:bodyPr/>
          <a:lstStyle>
            <a:lvl1pPr>
              <a:defRPr>
                <a:solidFill>
                  <a:schemeClr val="bg1"/>
                </a:solidFill>
              </a:defRPr>
            </a:lvl1pPr>
          </a:lstStyle>
          <a:p>
            <a:fld id="{DD205EFF-948D-4AF6-B54C-65639188FB5F}" type="slidenum">
              <a:rPr lang="en-US" smtClean="0"/>
              <a:pPr/>
              <a:t>‹#›</a:t>
            </a:fld>
            <a:endParaRPr lang="en-US" dirty="0"/>
          </a:p>
        </p:txBody>
      </p:sp>
      <p:sp>
        <p:nvSpPr>
          <p:cNvPr id="5" name="Picture Placeholder 4"/>
          <p:cNvSpPr>
            <a:spLocks noGrp="1"/>
          </p:cNvSpPr>
          <p:nvPr>
            <p:ph type="pic" sz="quarter" idx="14"/>
          </p:nvPr>
        </p:nvSpPr>
        <p:spPr>
          <a:xfrm>
            <a:off x="4440238" y="0"/>
            <a:ext cx="7751762" cy="6858000"/>
          </a:xfrm>
          <a:solidFill>
            <a:schemeClr val="bg2"/>
          </a:solidFill>
        </p:spPr>
        <p:txBody>
          <a:bodyPr anchor="ctr"/>
          <a:lstStyle>
            <a:lvl1pPr algn="ctr">
              <a:defRPr/>
            </a:lvl1pPr>
          </a:lstStyle>
          <a:p>
            <a:r>
              <a:rPr lang="en-US" smtClean="0"/>
              <a:t>Click icon to add picture</a:t>
            </a:r>
            <a:endParaRPr lang="en-GB"/>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Opener1">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2598471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Freeform 5"/>
          <p:cNvSpPr>
            <a:spLocks/>
          </p:cNvSpPr>
          <p:nvPr userDrawn="1"/>
        </p:nvSpPr>
        <p:spPr bwMode="auto">
          <a:xfrm flipH="1">
            <a:off x="1055300" y="0"/>
            <a:ext cx="11136700" cy="6858000"/>
          </a:xfrm>
          <a:custGeom>
            <a:avLst/>
            <a:gdLst>
              <a:gd name="T0" fmla="*/ 810 w 2953"/>
              <a:gd name="T1" fmla="*/ 2160 h 2160"/>
              <a:gd name="T2" fmla="*/ 0 w 2953"/>
              <a:gd name="T3" fmla="*/ 2160 h 2160"/>
              <a:gd name="T4" fmla="*/ 0 w 2953"/>
              <a:gd name="T5" fmla="*/ 0 h 2160"/>
              <a:gd name="T6" fmla="*/ 2953 w 2953"/>
              <a:gd name="T7" fmla="*/ 0 h 2160"/>
              <a:gd name="T8" fmla="*/ 2951 w 2953"/>
              <a:gd name="T9" fmla="*/ 9 h 2160"/>
              <a:gd name="T10" fmla="*/ 2912 w 2953"/>
              <a:gd name="T11" fmla="*/ 104 h 2160"/>
              <a:gd name="T12" fmla="*/ 2689 w 2953"/>
              <a:gd name="T13" fmla="*/ 359 h 2160"/>
              <a:gd name="T14" fmla="*/ 2421 w 2953"/>
              <a:gd name="T15" fmla="*/ 509 h 2160"/>
              <a:gd name="T16" fmla="*/ 1974 w 2953"/>
              <a:gd name="T17" fmla="*/ 701 h 2160"/>
              <a:gd name="T18" fmla="*/ 1632 w 2953"/>
              <a:gd name="T19" fmla="*/ 876 h 2160"/>
              <a:gd name="T20" fmla="*/ 1411 w 2953"/>
              <a:gd name="T21" fmla="*/ 1047 h 2160"/>
              <a:gd name="T22" fmla="*/ 1306 w 2953"/>
              <a:gd name="T23" fmla="*/ 1219 h 2160"/>
              <a:gd name="T24" fmla="*/ 1303 w 2953"/>
              <a:gd name="T25" fmla="*/ 1459 h 2160"/>
              <a:gd name="T26" fmla="*/ 1396 w 2953"/>
              <a:gd name="T27" fmla="*/ 1682 h 2160"/>
              <a:gd name="T28" fmla="*/ 1403 w 2953"/>
              <a:gd name="T29" fmla="*/ 1695 h 2160"/>
              <a:gd name="T30" fmla="*/ 1398 w 2953"/>
              <a:gd name="T31" fmla="*/ 1700 h 2160"/>
              <a:gd name="T32" fmla="*/ 882 w 2953"/>
              <a:gd name="T33" fmla="*/ 2110 h 2160"/>
              <a:gd name="T34" fmla="*/ 810 w 2953"/>
              <a:gd name="T35"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53" h="2160">
                <a:moveTo>
                  <a:pt x="810" y="2160"/>
                </a:moveTo>
                <a:cubicBezTo>
                  <a:pt x="540" y="2160"/>
                  <a:pt x="270" y="2160"/>
                  <a:pt x="0" y="2160"/>
                </a:cubicBezTo>
                <a:cubicBezTo>
                  <a:pt x="0" y="1440"/>
                  <a:pt x="0" y="720"/>
                  <a:pt x="0" y="0"/>
                </a:cubicBezTo>
                <a:cubicBezTo>
                  <a:pt x="984" y="0"/>
                  <a:pt x="1969" y="0"/>
                  <a:pt x="2953" y="0"/>
                </a:cubicBezTo>
                <a:cubicBezTo>
                  <a:pt x="2952" y="3"/>
                  <a:pt x="2952" y="6"/>
                  <a:pt x="2951" y="9"/>
                </a:cubicBezTo>
                <a:cubicBezTo>
                  <a:pt x="2938" y="41"/>
                  <a:pt x="2927" y="73"/>
                  <a:pt x="2912" y="104"/>
                </a:cubicBezTo>
                <a:cubicBezTo>
                  <a:pt x="2859" y="208"/>
                  <a:pt x="2782" y="290"/>
                  <a:pt x="2689" y="359"/>
                </a:cubicBezTo>
                <a:cubicBezTo>
                  <a:pt x="2607" y="421"/>
                  <a:pt x="2516" y="468"/>
                  <a:pt x="2421" y="509"/>
                </a:cubicBezTo>
                <a:cubicBezTo>
                  <a:pt x="2272" y="572"/>
                  <a:pt x="2123" y="636"/>
                  <a:pt x="1974" y="701"/>
                </a:cubicBezTo>
                <a:cubicBezTo>
                  <a:pt x="1857" y="753"/>
                  <a:pt x="1742" y="809"/>
                  <a:pt x="1632" y="876"/>
                </a:cubicBezTo>
                <a:cubicBezTo>
                  <a:pt x="1551" y="924"/>
                  <a:pt x="1475" y="978"/>
                  <a:pt x="1411" y="1047"/>
                </a:cubicBezTo>
                <a:cubicBezTo>
                  <a:pt x="1364" y="1097"/>
                  <a:pt x="1327" y="1153"/>
                  <a:pt x="1306" y="1219"/>
                </a:cubicBezTo>
                <a:cubicBezTo>
                  <a:pt x="1280" y="1299"/>
                  <a:pt x="1283" y="1379"/>
                  <a:pt x="1303" y="1459"/>
                </a:cubicBezTo>
                <a:cubicBezTo>
                  <a:pt x="1323" y="1538"/>
                  <a:pt x="1357" y="1612"/>
                  <a:pt x="1396" y="1682"/>
                </a:cubicBezTo>
                <a:cubicBezTo>
                  <a:pt x="1399" y="1687"/>
                  <a:pt x="1401" y="1691"/>
                  <a:pt x="1403" y="1695"/>
                </a:cubicBezTo>
                <a:cubicBezTo>
                  <a:pt x="1401" y="1697"/>
                  <a:pt x="1399" y="1698"/>
                  <a:pt x="1398" y="1700"/>
                </a:cubicBezTo>
                <a:cubicBezTo>
                  <a:pt x="1232" y="1845"/>
                  <a:pt x="1061" y="1983"/>
                  <a:pt x="882" y="2110"/>
                </a:cubicBezTo>
                <a:cubicBezTo>
                  <a:pt x="858" y="2127"/>
                  <a:pt x="834" y="2143"/>
                  <a:pt x="810" y="216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Opener2">
    <p:bg>
      <p:bgPr>
        <a:solidFill>
          <a:schemeClr val="bg2"/>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5564941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Freeform 5"/>
          <p:cNvSpPr>
            <a:spLocks/>
          </p:cNvSpPr>
          <p:nvPr userDrawn="1"/>
        </p:nvSpPr>
        <p:spPr bwMode="auto">
          <a:xfrm>
            <a:off x="4922327" y="838199"/>
            <a:ext cx="7287274" cy="6019801"/>
          </a:xfrm>
          <a:custGeom>
            <a:avLst/>
            <a:gdLst>
              <a:gd name="T0" fmla="*/ 0 w 2297"/>
              <a:gd name="T1" fmla="*/ 973 h 1897"/>
              <a:gd name="T2" fmla="*/ 0 w 2297"/>
              <a:gd name="T3" fmla="*/ 950 h 1897"/>
              <a:gd name="T4" fmla="*/ 55 w 2297"/>
              <a:gd name="T5" fmla="*/ 928 h 1897"/>
              <a:gd name="T6" fmla="*/ 275 w 2297"/>
              <a:gd name="T7" fmla="*/ 795 h 1897"/>
              <a:gd name="T8" fmla="*/ 597 w 2297"/>
              <a:gd name="T9" fmla="*/ 546 h 1897"/>
              <a:gd name="T10" fmla="*/ 998 w 2297"/>
              <a:gd name="T11" fmla="*/ 250 h 1897"/>
              <a:gd name="T12" fmla="*/ 1311 w 2297"/>
              <a:gd name="T13" fmla="*/ 85 h 1897"/>
              <a:gd name="T14" fmla="*/ 1607 w 2297"/>
              <a:gd name="T15" fmla="*/ 6 h 1897"/>
              <a:gd name="T16" fmla="*/ 1667 w 2297"/>
              <a:gd name="T17" fmla="*/ 0 h 1897"/>
              <a:gd name="T18" fmla="*/ 1772 w 2297"/>
              <a:gd name="T19" fmla="*/ 0 h 1897"/>
              <a:gd name="T20" fmla="*/ 1851 w 2297"/>
              <a:gd name="T21" fmla="*/ 9 h 1897"/>
              <a:gd name="T22" fmla="*/ 2297 w 2297"/>
              <a:gd name="T23" fmla="*/ 211 h 1897"/>
              <a:gd name="T24" fmla="*/ 2297 w 2297"/>
              <a:gd name="T25" fmla="*/ 1394 h 1897"/>
              <a:gd name="T26" fmla="*/ 2105 w 2297"/>
              <a:gd name="T27" fmla="*/ 1520 h 1897"/>
              <a:gd name="T28" fmla="*/ 1803 w 2297"/>
              <a:gd name="T29" fmla="*/ 1632 h 1897"/>
              <a:gd name="T30" fmla="*/ 1424 w 2297"/>
              <a:gd name="T31" fmla="*/ 1719 h 1897"/>
              <a:gd name="T32" fmla="*/ 1119 w 2297"/>
              <a:gd name="T33" fmla="*/ 1799 h 1897"/>
              <a:gd name="T34" fmla="*/ 939 w 2297"/>
              <a:gd name="T35" fmla="*/ 1886 h 1897"/>
              <a:gd name="T36" fmla="*/ 910 w 2297"/>
              <a:gd name="T37" fmla="*/ 1897 h 1897"/>
              <a:gd name="T38" fmla="*/ 228 w 2297"/>
              <a:gd name="T39" fmla="*/ 1897 h 1897"/>
              <a:gd name="T40" fmla="*/ 206 w 2297"/>
              <a:gd name="T41" fmla="*/ 1883 h 1897"/>
              <a:gd name="T42" fmla="*/ 84 w 2297"/>
              <a:gd name="T43" fmla="*/ 1533 h 1897"/>
              <a:gd name="T44" fmla="*/ 3 w 2297"/>
              <a:gd name="T45" fmla="*/ 1016 h 1897"/>
              <a:gd name="T46" fmla="*/ 0 w 2297"/>
              <a:gd name="T47" fmla="*/ 97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97" h="1897">
                <a:moveTo>
                  <a:pt x="0" y="973"/>
                </a:moveTo>
                <a:cubicBezTo>
                  <a:pt x="0" y="965"/>
                  <a:pt x="0" y="958"/>
                  <a:pt x="0" y="950"/>
                </a:cubicBezTo>
                <a:cubicBezTo>
                  <a:pt x="19" y="945"/>
                  <a:pt x="37" y="936"/>
                  <a:pt x="55" y="928"/>
                </a:cubicBezTo>
                <a:cubicBezTo>
                  <a:pt x="133" y="892"/>
                  <a:pt x="205" y="845"/>
                  <a:pt x="275" y="795"/>
                </a:cubicBezTo>
                <a:cubicBezTo>
                  <a:pt x="386" y="717"/>
                  <a:pt x="490" y="630"/>
                  <a:pt x="597" y="546"/>
                </a:cubicBezTo>
                <a:cubicBezTo>
                  <a:pt x="727" y="443"/>
                  <a:pt x="858" y="341"/>
                  <a:pt x="998" y="250"/>
                </a:cubicBezTo>
                <a:cubicBezTo>
                  <a:pt x="1098" y="187"/>
                  <a:pt x="1201" y="129"/>
                  <a:pt x="1311" y="85"/>
                </a:cubicBezTo>
                <a:cubicBezTo>
                  <a:pt x="1406" y="46"/>
                  <a:pt x="1504" y="18"/>
                  <a:pt x="1607" y="6"/>
                </a:cubicBezTo>
                <a:cubicBezTo>
                  <a:pt x="1627" y="4"/>
                  <a:pt x="1647" y="2"/>
                  <a:pt x="1667" y="0"/>
                </a:cubicBezTo>
                <a:cubicBezTo>
                  <a:pt x="1702" y="0"/>
                  <a:pt x="1737" y="0"/>
                  <a:pt x="1772" y="0"/>
                </a:cubicBezTo>
                <a:cubicBezTo>
                  <a:pt x="1799" y="3"/>
                  <a:pt x="1825" y="5"/>
                  <a:pt x="1851" y="9"/>
                </a:cubicBezTo>
                <a:cubicBezTo>
                  <a:pt x="2018" y="35"/>
                  <a:pt x="2168" y="99"/>
                  <a:pt x="2297" y="211"/>
                </a:cubicBezTo>
                <a:cubicBezTo>
                  <a:pt x="2297" y="605"/>
                  <a:pt x="2297" y="999"/>
                  <a:pt x="2297" y="1394"/>
                </a:cubicBezTo>
                <a:cubicBezTo>
                  <a:pt x="2238" y="1444"/>
                  <a:pt x="2173" y="1485"/>
                  <a:pt x="2105" y="1520"/>
                </a:cubicBezTo>
                <a:cubicBezTo>
                  <a:pt x="2008" y="1569"/>
                  <a:pt x="1907" y="1604"/>
                  <a:pt x="1803" y="1632"/>
                </a:cubicBezTo>
                <a:cubicBezTo>
                  <a:pt x="1678" y="1667"/>
                  <a:pt x="1551" y="1691"/>
                  <a:pt x="1424" y="1719"/>
                </a:cubicBezTo>
                <a:cubicBezTo>
                  <a:pt x="1321" y="1741"/>
                  <a:pt x="1218" y="1764"/>
                  <a:pt x="1119" y="1799"/>
                </a:cubicBezTo>
                <a:cubicBezTo>
                  <a:pt x="1056" y="1821"/>
                  <a:pt x="995" y="1849"/>
                  <a:pt x="939" y="1886"/>
                </a:cubicBezTo>
                <a:cubicBezTo>
                  <a:pt x="930" y="1892"/>
                  <a:pt x="922" y="1897"/>
                  <a:pt x="910" y="1897"/>
                </a:cubicBezTo>
                <a:cubicBezTo>
                  <a:pt x="683" y="1897"/>
                  <a:pt x="455" y="1897"/>
                  <a:pt x="228" y="1897"/>
                </a:cubicBezTo>
                <a:cubicBezTo>
                  <a:pt x="216" y="1897"/>
                  <a:pt x="211" y="1893"/>
                  <a:pt x="206" y="1883"/>
                </a:cubicBezTo>
                <a:cubicBezTo>
                  <a:pt x="155" y="1770"/>
                  <a:pt x="115" y="1653"/>
                  <a:pt x="84" y="1533"/>
                </a:cubicBezTo>
                <a:cubicBezTo>
                  <a:pt x="40" y="1363"/>
                  <a:pt x="15" y="1191"/>
                  <a:pt x="3" y="1016"/>
                </a:cubicBezTo>
                <a:cubicBezTo>
                  <a:pt x="2" y="1002"/>
                  <a:pt x="3" y="987"/>
                  <a:pt x="0" y="97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spTree>
    <p:extLst>
      <p:ext uri="{BB962C8B-B14F-4D97-AF65-F5344CB8AC3E}">
        <p14:creationId xmlns:p14="http://schemas.microsoft.com/office/powerpoint/2010/main" val="23929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2">
    <p:bg>
      <p:bgPr>
        <a:solidFill>
          <a:schemeClr val="bg2"/>
        </a:solidFill>
        <a:effectLst/>
      </p:bgPr>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217510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5"/>
          <p:cNvSpPr>
            <a:spLocks/>
          </p:cNvSpPr>
          <p:nvPr userDrawn="1"/>
        </p:nvSpPr>
        <p:spPr bwMode="auto">
          <a:xfrm>
            <a:off x="2238375" y="927100"/>
            <a:ext cx="9953625" cy="5930900"/>
          </a:xfrm>
          <a:custGeom>
            <a:avLst/>
            <a:gdLst>
              <a:gd name="T0" fmla="*/ 2651 w 2651"/>
              <a:gd name="T1" fmla="*/ 1579 h 1579"/>
              <a:gd name="T2" fmla="*/ 77 w 2651"/>
              <a:gd name="T3" fmla="*/ 1579 h 1579"/>
              <a:gd name="T4" fmla="*/ 74 w 2651"/>
              <a:gd name="T5" fmla="*/ 1571 h 1579"/>
              <a:gd name="T6" fmla="*/ 19 w 2651"/>
              <a:gd name="T7" fmla="*/ 1324 h 1579"/>
              <a:gd name="T8" fmla="*/ 2 w 2651"/>
              <a:gd name="T9" fmla="*/ 1163 h 1579"/>
              <a:gd name="T10" fmla="*/ 0 w 2651"/>
              <a:gd name="T11" fmla="*/ 1129 h 1579"/>
              <a:gd name="T12" fmla="*/ 0 w 2651"/>
              <a:gd name="T13" fmla="*/ 1054 h 1579"/>
              <a:gd name="T14" fmla="*/ 1 w 2651"/>
              <a:gd name="T15" fmla="*/ 1048 h 1579"/>
              <a:gd name="T16" fmla="*/ 5 w 2651"/>
              <a:gd name="T17" fmla="*/ 973 h 1579"/>
              <a:gd name="T18" fmla="*/ 29 w 2651"/>
              <a:gd name="T19" fmla="*/ 824 h 1579"/>
              <a:gd name="T20" fmla="*/ 141 w 2651"/>
              <a:gd name="T21" fmla="*/ 541 h 1579"/>
              <a:gd name="T22" fmla="*/ 316 w 2651"/>
              <a:gd name="T23" fmla="*/ 309 h 1579"/>
              <a:gd name="T24" fmla="*/ 432 w 2651"/>
              <a:gd name="T25" fmla="*/ 200 h 1579"/>
              <a:gd name="T26" fmla="*/ 625 w 2651"/>
              <a:gd name="T27" fmla="*/ 56 h 1579"/>
              <a:gd name="T28" fmla="*/ 712 w 2651"/>
              <a:gd name="T29" fmla="*/ 0 h 1579"/>
              <a:gd name="T30" fmla="*/ 714 w 2651"/>
              <a:gd name="T31" fmla="*/ 0 h 1579"/>
              <a:gd name="T32" fmla="*/ 718 w 2651"/>
              <a:gd name="T33" fmla="*/ 3 h 1579"/>
              <a:gd name="T34" fmla="*/ 921 w 2651"/>
              <a:gd name="T35" fmla="*/ 110 h 1579"/>
              <a:gd name="T36" fmla="*/ 1211 w 2651"/>
              <a:gd name="T37" fmla="*/ 250 h 1579"/>
              <a:gd name="T38" fmla="*/ 1535 w 2651"/>
              <a:gd name="T39" fmla="*/ 384 h 1579"/>
              <a:gd name="T40" fmla="*/ 1706 w 2651"/>
              <a:gd name="T41" fmla="*/ 443 h 1579"/>
              <a:gd name="T42" fmla="*/ 2045 w 2651"/>
              <a:gd name="T43" fmla="*/ 528 h 1579"/>
              <a:gd name="T44" fmla="*/ 2329 w 2651"/>
              <a:gd name="T45" fmla="*/ 552 h 1579"/>
              <a:gd name="T46" fmla="*/ 2421 w 2651"/>
              <a:gd name="T47" fmla="*/ 546 h 1579"/>
              <a:gd name="T48" fmla="*/ 2639 w 2651"/>
              <a:gd name="T49" fmla="*/ 486 h 1579"/>
              <a:gd name="T50" fmla="*/ 2651 w 2651"/>
              <a:gd name="T51" fmla="*/ 493 h 1579"/>
              <a:gd name="T52" fmla="*/ 2651 w 2651"/>
              <a:gd name="T53" fmla="*/ 1569 h 1579"/>
              <a:gd name="T54" fmla="*/ 2651 w 2651"/>
              <a:gd name="T55" fmla="*/ 1579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1" h="1579">
                <a:moveTo>
                  <a:pt x="2651" y="1579"/>
                </a:moveTo>
                <a:cubicBezTo>
                  <a:pt x="1793" y="1579"/>
                  <a:pt x="935" y="1579"/>
                  <a:pt x="77" y="1579"/>
                </a:cubicBezTo>
                <a:cubicBezTo>
                  <a:pt x="76" y="1576"/>
                  <a:pt x="75" y="1574"/>
                  <a:pt x="74" y="1571"/>
                </a:cubicBezTo>
                <a:cubicBezTo>
                  <a:pt x="51" y="1490"/>
                  <a:pt x="32" y="1407"/>
                  <a:pt x="19" y="1324"/>
                </a:cubicBezTo>
                <a:cubicBezTo>
                  <a:pt x="10" y="1270"/>
                  <a:pt x="5" y="1217"/>
                  <a:pt x="2" y="1163"/>
                </a:cubicBezTo>
                <a:cubicBezTo>
                  <a:pt x="1" y="1152"/>
                  <a:pt x="2" y="1140"/>
                  <a:pt x="0" y="1129"/>
                </a:cubicBezTo>
                <a:cubicBezTo>
                  <a:pt x="0" y="1104"/>
                  <a:pt x="0" y="1079"/>
                  <a:pt x="0" y="1054"/>
                </a:cubicBezTo>
                <a:cubicBezTo>
                  <a:pt x="0" y="1052"/>
                  <a:pt x="1" y="1050"/>
                  <a:pt x="1" y="1048"/>
                </a:cubicBezTo>
                <a:cubicBezTo>
                  <a:pt x="1" y="1023"/>
                  <a:pt x="3" y="998"/>
                  <a:pt x="5" y="973"/>
                </a:cubicBezTo>
                <a:cubicBezTo>
                  <a:pt x="10" y="923"/>
                  <a:pt x="18" y="873"/>
                  <a:pt x="29" y="824"/>
                </a:cubicBezTo>
                <a:cubicBezTo>
                  <a:pt x="53" y="724"/>
                  <a:pt x="90" y="630"/>
                  <a:pt x="141" y="541"/>
                </a:cubicBezTo>
                <a:cubicBezTo>
                  <a:pt x="190" y="457"/>
                  <a:pt x="249" y="380"/>
                  <a:pt x="316" y="309"/>
                </a:cubicBezTo>
                <a:cubicBezTo>
                  <a:pt x="352" y="271"/>
                  <a:pt x="391" y="235"/>
                  <a:pt x="432" y="200"/>
                </a:cubicBezTo>
                <a:cubicBezTo>
                  <a:pt x="493" y="148"/>
                  <a:pt x="558" y="100"/>
                  <a:pt x="625" y="56"/>
                </a:cubicBezTo>
                <a:cubicBezTo>
                  <a:pt x="653" y="37"/>
                  <a:pt x="683" y="19"/>
                  <a:pt x="712" y="0"/>
                </a:cubicBezTo>
                <a:cubicBezTo>
                  <a:pt x="712" y="0"/>
                  <a:pt x="713" y="0"/>
                  <a:pt x="714" y="0"/>
                </a:cubicBezTo>
                <a:cubicBezTo>
                  <a:pt x="715" y="1"/>
                  <a:pt x="717" y="2"/>
                  <a:pt x="718" y="3"/>
                </a:cubicBezTo>
                <a:cubicBezTo>
                  <a:pt x="785" y="39"/>
                  <a:pt x="853" y="75"/>
                  <a:pt x="921" y="110"/>
                </a:cubicBezTo>
                <a:cubicBezTo>
                  <a:pt x="1017" y="159"/>
                  <a:pt x="1113" y="206"/>
                  <a:pt x="1211" y="250"/>
                </a:cubicBezTo>
                <a:cubicBezTo>
                  <a:pt x="1318" y="298"/>
                  <a:pt x="1425" y="344"/>
                  <a:pt x="1535" y="384"/>
                </a:cubicBezTo>
                <a:cubicBezTo>
                  <a:pt x="1591" y="405"/>
                  <a:pt x="1648" y="425"/>
                  <a:pt x="1706" y="443"/>
                </a:cubicBezTo>
                <a:cubicBezTo>
                  <a:pt x="1817" y="478"/>
                  <a:pt x="1930" y="508"/>
                  <a:pt x="2045" y="528"/>
                </a:cubicBezTo>
                <a:cubicBezTo>
                  <a:pt x="2139" y="544"/>
                  <a:pt x="2234" y="554"/>
                  <a:pt x="2329" y="552"/>
                </a:cubicBezTo>
                <a:cubicBezTo>
                  <a:pt x="2360" y="551"/>
                  <a:pt x="2390" y="549"/>
                  <a:pt x="2421" y="546"/>
                </a:cubicBezTo>
                <a:cubicBezTo>
                  <a:pt x="2497" y="537"/>
                  <a:pt x="2570" y="519"/>
                  <a:pt x="2639" y="486"/>
                </a:cubicBezTo>
                <a:cubicBezTo>
                  <a:pt x="2651" y="480"/>
                  <a:pt x="2651" y="479"/>
                  <a:pt x="2651" y="493"/>
                </a:cubicBezTo>
                <a:cubicBezTo>
                  <a:pt x="2651" y="852"/>
                  <a:pt x="2651" y="1210"/>
                  <a:pt x="2651" y="1569"/>
                </a:cubicBezTo>
                <a:cubicBezTo>
                  <a:pt x="2651" y="1572"/>
                  <a:pt x="2651" y="1576"/>
                  <a:pt x="2651" y="15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de-DE"/>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Opener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788487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5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Freeform 5"/>
          <p:cNvSpPr>
            <a:spLocks/>
          </p:cNvSpPr>
          <p:nvPr userDrawn="1"/>
        </p:nvSpPr>
        <p:spPr bwMode="auto">
          <a:xfrm>
            <a:off x="4922327" y="838199"/>
            <a:ext cx="7287274" cy="6019801"/>
          </a:xfrm>
          <a:custGeom>
            <a:avLst/>
            <a:gdLst>
              <a:gd name="T0" fmla="*/ 0 w 2297"/>
              <a:gd name="T1" fmla="*/ 973 h 1897"/>
              <a:gd name="T2" fmla="*/ 0 w 2297"/>
              <a:gd name="T3" fmla="*/ 950 h 1897"/>
              <a:gd name="T4" fmla="*/ 55 w 2297"/>
              <a:gd name="T5" fmla="*/ 928 h 1897"/>
              <a:gd name="T6" fmla="*/ 275 w 2297"/>
              <a:gd name="T7" fmla="*/ 795 h 1897"/>
              <a:gd name="T8" fmla="*/ 597 w 2297"/>
              <a:gd name="T9" fmla="*/ 546 h 1897"/>
              <a:gd name="T10" fmla="*/ 998 w 2297"/>
              <a:gd name="T11" fmla="*/ 250 h 1897"/>
              <a:gd name="T12" fmla="*/ 1311 w 2297"/>
              <a:gd name="T13" fmla="*/ 85 h 1897"/>
              <a:gd name="T14" fmla="*/ 1607 w 2297"/>
              <a:gd name="T15" fmla="*/ 6 h 1897"/>
              <a:gd name="T16" fmla="*/ 1667 w 2297"/>
              <a:gd name="T17" fmla="*/ 0 h 1897"/>
              <a:gd name="T18" fmla="*/ 1772 w 2297"/>
              <a:gd name="T19" fmla="*/ 0 h 1897"/>
              <a:gd name="T20" fmla="*/ 1851 w 2297"/>
              <a:gd name="T21" fmla="*/ 9 h 1897"/>
              <a:gd name="T22" fmla="*/ 2297 w 2297"/>
              <a:gd name="T23" fmla="*/ 211 h 1897"/>
              <a:gd name="T24" fmla="*/ 2297 w 2297"/>
              <a:gd name="T25" fmla="*/ 1394 h 1897"/>
              <a:gd name="T26" fmla="*/ 2105 w 2297"/>
              <a:gd name="T27" fmla="*/ 1520 h 1897"/>
              <a:gd name="T28" fmla="*/ 1803 w 2297"/>
              <a:gd name="T29" fmla="*/ 1632 h 1897"/>
              <a:gd name="T30" fmla="*/ 1424 w 2297"/>
              <a:gd name="T31" fmla="*/ 1719 h 1897"/>
              <a:gd name="T32" fmla="*/ 1119 w 2297"/>
              <a:gd name="T33" fmla="*/ 1799 h 1897"/>
              <a:gd name="T34" fmla="*/ 939 w 2297"/>
              <a:gd name="T35" fmla="*/ 1886 h 1897"/>
              <a:gd name="T36" fmla="*/ 910 w 2297"/>
              <a:gd name="T37" fmla="*/ 1897 h 1897"/>
              <a:gd name="T38" fmla="*/ 228 w 2297"/>
              <a:gd name="T39" fmla="*/ 1897 h 1897"/>
              <a:gd name="T40" fmla="*/ 206 w 2297"/>
              <a:gd name="T41" fmla="*/ 1883 h 1897"/>
              <a:gd name="T42" fmla="*/ 84 w 2297"/>
              <a:gd name="T43" fmla="*/ 1533 h 1897"/>
              <a:gd name="T44" fmla="*/ 3 w 2297"/>
              <a:gd name="T45" fmla="*/ 1016 h 1897"/>
              <a:gd name="T46" fmla="*/ 0 w 2297"/>
              <a:gd name="T47" fmla="*/ 97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97" h="1897">
                <a:moveTo>
                  <a:pt x="0" y="973"/>
                </a:moveTo>
                <a:cubicBezTo>
                  <a:pt x="0" y="965"/>
                  <a:pt x="0" y="958"/>
                  <a:pt x="0" y="950"/>
                </a:cubicBezTo>
                <a:cubicBezTo>
                  <a:pt x="19" y="945"/>
                  <a:pt x="37" y="936"/>
                  <a:pt x="55" y="928"/>
                </a:cubicBezTo>
                <a:cubicBezTo>
                  <a:pt x="133" y="892"/>
                  <a:pt x="205" y="845"/>
                  <a:pt x="275" y="795"/>
                </a:cubicBezTo>
                <a:cubicBezTo>
                  <a:pt x="386" y="717"/>
                  <a:pt x="490" y="630"/>
                  <a:pt x="597" y="546"/>
                </a:cubicBezTo>
                <a:cubicBezTo>
                  <a:pt x="727" y="443"/>
                  <a:pt x="858" y="341"/>
                  <a:pt x="998" y="250"/>
                </a:cubicBezTo>
                <a:cubicBezTo>
                  <a:pt x="1098" y="187"/>
                  <a:pt x="1201" y="129"/>
                  <a:pt x="1311" y="85"/>
                </a:cubicBezTo>
                <a:cubicBezTo>
                  <a:pt x="1406" y="46"/>
                  <a:pt x="1504" y="18"/>
                  <a:pt x="1607" y="6"/>
                </a:cubicBezTo>
                <a:cubicBezTo>
                  <a:pt x="1627" y="4"/>
                  <a:pt x="1647" y="2"/>
                  <a:pt x="1667" y="0"/>
                </a:cubicBezTo>
                <a:cubicBezTo>
                  <a:pt x="1702" y="0"/>
                  <a:pt x="1737" y="0"/>
                  <a:pt x="1772" y="0"/>
                </a:cubicBezTo>
                <a:cubicBezTo>
                  <a:pt x="1799" y="3"/>
                  <a:pt x="1825" y="5"/>
                  <a:pt x="1851" y="9"/>
                </a:cubicBezTo>
                <a:cubicBezTo>
                  <a:pt x="2018" y="35"/>
                  <a:pt x="2168" y="99"/>
                  <a:pt x="2297" y="211"/>
                </a:cubicBezTo>
                <a:cubicBezTo>
                  <a:pt x="2297" y="605"/>
                  <a:pt x="2297" y="999"/>
                  <a:pt x="2297" y="1394"/>
                </a:cubicBezTo>
                <a:cubicBezTo>
                  <a:pt x="2238" y="1444"/>
                  <a:pt x="2173" y="1485"/>
                  <a:pt x="2105" y="1520"/>
                </a:cubicBezTo>
                <a:cubicBezTo>
                  <a:pt x="2008" y="1569"/>
                  <a:pt x="1907" y="1604"/>
                  <a:pt x="1803" y="1632"/>
                </a:cubicBezTo>
                <a:cubicBezTo>
                  <a:pt x="1678" y="1667"/>
                  <a:pt x="1551" y="1691"/>
                  <a:pt x="1424" y="1719"/>
                </a:cubicBezTo>
                <a:cubicBezTo>
                  <a:pt x="1321" y="1741"/>
                  <a:pt x="1218" y="1764"/>
                  <a:pt x="1119" y="1799"/>
                </a:cubicBezTo>
                <a:cubicBezTo>
                  <a:pt x="1056" y="1821"/>
                  <a:pt x="995" y="1849"/>
                  <a:pt x="939" y="1886"/>
                </a:cubicBezTo>
                <a:cubicBezTo>
                  <a:pt x="930" y="1892"/>
                  <a:pt x="922" y="1897"/>
                  <a:pt x="910" y="1897"/>
                </a:cubicBezTo>
                <a:cubicBezTo>
                  <a:pt x="683" y="1897"/>
                  <a:pt x="455" y="1897"/>
                  <a:pt x="228" y="1897"/>
                </a:cubicBezTo>
                <a:cubicBezTo>
                  <a:pt x="216" y="1897"/>
                  <a:pt x="211" y="1893"/>
                  <a:pt x="206" y="1883"/>
                </a:cubicBezTo>
                <a:cubicBezTo>
                  <a:pt x="155" y="1770"/>
                  <a:pt x="115" y="1653"/>
                  <a:pt x="84" y="1533"/>
                </a:cubicBezTo>
                <a:cubicBezTo>
                  <a:pt x="40" y="1363"/>
                  <a:pt x="15" y="1191"/>
                  <a:pt x="3" y="1016"/>
                </a:cubicBezTo>
                <a:cubicBezTo>
                  <a:pt x="2" y="1002"/>
                  <a:pt x="3" y="987"/>
                  <a:pt x="0" y="9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spTree>
    <p:extLst>
      <p:ext uri="{BB962C8B-B14F-4D97-AF65-F5344CB8AC3E}">
        <p14:creationId xmlns:p14="http://schemas.microsoft.com/office/powerpoint/2010/main" val="2132108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a:spLocks/>
          </p:cNvSpPr>
          <p:nvPr userDrawn="1"/>
        </p:nvSpPr>
        <p:spPr bwMode="auto">
          <a:xfrm>
            <a:off x="-312712" y="0"/>
            <a:ext cx="8002302" cy="6857954"/>
          </a:xfrm>
          <a:custGeom>
            <a:avLst/>
            <a:gdLst>
              <a:gd name="connsiteX0" fmla="*/ 0 w 8002302"/>
              <a:gd name="connsiteY0" fmla="*/ 0 h 6857954"/>
              <a:gd name="connsiteX1" fmla="*/ 7775633 w 8002302"/>
              <a:gd name="connsiteY1" fmla="*/ 0 h 6857954"/>
              <a:gd name="connsiteX2" fmla="*/ 6625074 w 8002302"/>
              <a:gd name="connsiteY2" fmla="*/ 2643891 h 6857954"/>
              <a:gd name="connsiteX3" fmla="*/ 4083144 w 8002302"/>
              <a:gd name="connsiteY3" fmla="*/ 5598199 h 6857954"/>
              <a:gd name="connsiteX4" fmla="*/ 2647158 w 8002302"/>
              <a:gd name="connsiteY4" fmla="*/ 6727350 h 6857954"/>
              <a:gd name="connsiteX5" fmla="*/ 2451916 w 8002302"/>
              <a:gd name="connsiteY5" fmla="*/ 6857954 h 6857954"/>
              <a:gd name="connsiteX6" fmla="*/ 0 w 8002302"/>
              <a:gd name="connsiteY6" fmla="*/ 6857954 h 6857954"/>
              <a:gd name="connsiteX7" fmla="*/ 0 w 8002302"/>
              <a:gd name="connsiteY7" fmla="*/ 6714824 h 6857954"/>
              <a:gd name="connsiteX8" fmla="*/ 0 w 8002302"/>
              <a:gd name="connsiteY8" fmla="*/ 0 h 685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2302" h="6857954">
                <a:moveTo>
                  <a:pt x="0" y="0"/>
                </a:moveTo>
                <a:lnTo>
                  <a:pt x="7775633" y="0"/>
                </a:lnTo>
                <a:cubicBezTo>
                  <a:pt x="7775633" y="0"/>
                  <a:pt x="8760296" y="1744754"/>
                  <a:pt x="6625074" y="2643891"/>
                </a:cubicBezTo>
                <a:cubicBezTo>
                  <a:pt x="4495204" y="3548381"/>
                  <a:pt x="3178751" y="4040765"/>
                  <a:pt x="4083144" y="5598199"/>
                </a:cubicBezTo>
                <a:cubicBezTo>
                  <a:pt x="3548335" y="6067838"/>
                  <a:pt x="3070531" y="6437189"/>
                  <a:pt x="2647158" y="6727350"/>
                </a:cubicBezTo>
                <a:lnTo>
                  <a:pt x="2451916" y="6857954"/>
                </a:lnTo>
                <a:lnTo>
                  <a:pt x="0" y="6857954"/>
                </a:lnTo>
                <a:lnTo>
                  <a:pt x="0" y="6714824"/>
                </a:ln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7752184" y="948199"/>
            <a:ext cx="3960000" cy="412363"/>
          </a:xfrm>
          <a:prstGeom prst="rect">
            <a:avLst/>
          </a:prstGeom>
          <a:noFill/>
        </p:spPr>
        <p:txBody>
          <a:bodyPr anchor="ctr">
            <a:noAutofit/>
          </a:bodyPr>
          <a:lstStyle>
            <a:lvl1pPr algn="l">
              <a:defRPr sz="14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3562350" y="948199"/>
            <a:ext cx="3960000" cy="412363"/>
          </a:xfrm>
          <a:prstGeom prst="rect">
            <a:avLst/>
          </a:prstGeom>
          <a:noFill/>
        </p:spPr>
        <p:txBody>
          <a:bodyPr anchor="ctr">
            <a:noAutofit/>
          </a:bodyPr>
          <a:lstStyle>
            <a:lvl1pPr algn="l">
              <a:defRPr sz="14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407990" y="5580773"/>
            <a:ext cx="3023716" cy="331986"/>
          </a:xfrm>
          <a:prstGeom prst="rect">
            <a:avLst/>
          </a:prstGeom>
          <a:noFill/>
        </p:spPr>
        <p:txBody>
          <a:bodyPr anchor="ctr">
            <a:noAutofit/>
          </a:bodyPr>
          <a:lstStyle>
            <a:lvl1pPr algn="l">
              <a:defRPr sz="1400" b="1">
                <a:solidFill>
                  <a:schemeClr val="bg1"/>
                </a:solidFill>
              </a:defRPr>
            </a:lvl1pPr>
            <a:lvl2pPr>
              <a:defRPr sz="1400"/>
            </a:lvl2pPr>
            <a:lvl3pPr>
              <a:defRPr sz="1200"/>
            </a:lvl3pPr>
            <a:lvl4pPr>
              <a:defRPr sz="1100"/>
            </a:lvl4pPr>
            <a:lvl5pPr>
              <a:defRPr sz="1100"/>
            </a:lvl5pPr>
          </a:lstStyle>
          <a:p>
            <a:pPr lvl="0"/>
            <a:r>
              <a:rPr lang="en-US" dirty="0"/>
              <a:t>Insert language/s</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407989" y="3601839"/>
            <a:ext cx="3023716"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407987" y="4038053"/>
            <a:ext cx="3023718" cy="54000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407989" y="5913336"/>
            <a:ext cx="3023716" cy="54000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3562350" y="3770848"/>
            <a:ext cx="3960000" cy="412363"/>
          </a:xfrm>
          <a:prstGeom prst="rect">
            <a:avLst/>
          </a:prstGeom>
          <a:noFill/>
        </p:spPr>
        <p:txBody>
          <a:bodyPr anchor="ctr">
            <a:noAutofit/>
          </a:bodyPr>
          <a:lstStyle>
            <a:lvl1pPr algn="l">
              <a:defRPr sz="14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14" name="Text Placeholder 4">
            <a:extLst>
              <a:ext uri="{FF2B5EF4-FFF2-40B4-BE49-F238E27FC236}">
                <a16:creationId xmlns:a16="http://schemas.microsoft.com/office/drawing/2014/main" xmlns="" id="{7E551D69-F21D-4601-B4BD-97ECB52F39D6}"/>
              </a:ext>
            </a:extLst>
          </p:cNvPr>
          <p:cNvSpPr>
            <a:spLocks noGrp="1"/>
          </p:cNvSpPr>
          <p:nvPr>
            <p:ph type="body" sz="quarter" idx="23" hasCustomPrompt="1"/>
          </p:nvPr>
        </p:nvSpPr>
        <p:spPr>
          <a:xfrm>
            <a:off x="407987" y="4660835"/>
            <a:ext cx="3023718" cy="331986"/>
          </a:xfrm>
          <a:prstGeom prst="rect">
            <a:avLst/>
          </a:prstGeom>
          <a:noFill/>
        </p:spPr>
        <p:txBody>
          <a:bodyPr anchor="ctr">
            <a:noAutofit/>
          </a:bodyPr>
          <a:lstStyle>
            <a:lvl1pPr algn="l">
              <a:defRPr sz="1400" b="1">
                <a:solidFill>
                  <a:schemeClr val="bg1"/>
                </a:solidFill>
              </a:defRPr>
            </a:lvl1pPr>
            <a:lvl2pPr>
              <a:defRPr sz="1400"/>
            </a:lvl2pPr>
            <a:lvl3pPr>
              <a:defRPr sz="1200"/>
            </a:lvl3pPr>
            <a:lvl4pPr>
              <a:defRPr sz="1100"/>
            </a:lvl4pPr>
            <a:lvl5pPr>
              <a:defRPr sz="1100"/>
            </a:lvl5pPr>
          </a:lstStyle>
          <a:p>
            <a:pPr lvl="0"/>
            <a:r>
              <a:rPr lang="en-US" dirty="0"/>
              <a:t>Insert key competence </a:t>
            </a:r>
          </a:p>
        </p:txBody>
      </p:sp>
      <p:sp>
        <p:nvSpPr>
          <p:cNvPr id="15" name="Text Placeholder 7">
            <a:extLst>
              <a:ext uri="{FF2B5EF4-FFF2-40B4-BE49-F238E27FC236}">
                <a16:creationId xmlns:a16="http://schemas.microsoft.com/office/drawing/2014/main" xmlns="" id="{53745724-67BB-4475-9660-FEEE12268615}"/>
              </a:ext>
            </a:extLst>
          </p:cNvPr>
          <p:cNvSpPr>
            <a:spLocks noGrp="1"/>
          </p:cNvSpPr>
          <p:nvPr>
            <p:ph type="body" sz="quarter" idx="24" hasCustomPrompt="1"/>
          </p:nvPr>
        </p:nvSpPr>
        <p:spPr>
          <a:xfrm>
            <a:off x="409040" y="5012085"/>
            <a:ext cx="3022665" cy="54000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8" name="Oval 20">
            <a:extLst>
              <a:ext uri="{FF2B5EF4-FFF2-40B4-BE49-F238E27FC236}">
                <a16:creationId xmlns:a16="http://schemas.microsoft.com/office/drawing/2014/main" xmlns="" id="{1EFB3510-D39A-47CF-8191-109DDF9E53D5}"/>
              </a:ext>
            </a:extLst>
          </p:cNvPr>
          <p:cNvSpPr/>
          <p:nvPr userDrawn="1"/>
        </p:nvSpPr>
        <p:spPr>
          <a:xfrm>
            <a:off x="407988" y="1124680"/>
            <a:ext cx="2375552" cy="230432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Picture Placeholder 2"/>
          <p:cNvSpPr>
            <a:spLocks noGrp="1"/>
          </p:cNvSpPr>
          <p:nvPr>
            <p:ph type="pic" sz="quarter" idx="29"/>
          </p:nvPr>
        </p:nvSpPr>
        <p:spPr>
          <a:xfrm>
            <a:off x="407369" y="1124745"/>
            <a:ext cx="2205202" cy="2242569"/>
          </a:xfrm>
          <a:prstGeom prst="ellipse">
            <a:avLst/>
          </a:prstGeom>
        </p:spPr>
        <p:txBody>
          <a:bodyPr/>
          <a:lstStyle/>
          <a:p>
            <a:r>
              <a:rPr lang="en-US" smtClean="0"/>
              <a:t>Click icon to add picture</a:t>
            </a:r>
            <a:endParaRPr lang="en-GB"/>
          </a:p>
        </p:txBody>
      </p:sp>
      <p:sp>
        <p:nvSpPr>
          <p:cNvPr id="25" name="Text Placeholder 2"/>
          <p:cNvSpPr>
            <a:spLocks noGrp="1"/>
          </p:cNvSpPr>
          <p:nvPr>
            <p:ph type="body" sz="quarter" idx="31"/>
          </p:nvPr>
        </p:nvSpPr>
        <p:spPr>
          <a:xfrm>
            <a:off x="3562350" y="4183211"/>
            <a:ext cx="3960813" cy="2270125"/>
          </a:xfrm>
        </p:spPr>
        <p:txBody>
          <a:bodyPr/>
          <a:lstStyle>
            <a:lvl1pPr>
              <a:defRPr sz="12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
          <p:cNvSpPr>
            <a:spLocks noGrp="1"/>
          </p:cNvSpPr>
          <p:nvPr>
            <p:ph type="body" sz="quarter" idx="32"/>
          </p:nvPr>
        </p:nvSpPr>
        <p:spPr>
          <a:xfrm>
            <a:off x="7752184" y="1412875"/>
            <a:ext cx="3960813" cy="5040313"/>
          </a:xfrm>
        </p:spPr>
        <p:txBody>
          <a:bodyPr/>
          <a:lstStyle>
            <a:lvl1pPr>
              <a:defRPr sz="11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9" name="Footer Placeholder 14"/>
          <p:cNvSpPr>
            <a:spLocks noGrp="1"/>
          </p:cNvSpPr>
          <p:nvPr>
            <p:ph type="ftr" sz="quarter" idx="27"/>
          </p:nvPr>
        </p:nvSpPr>
        <p:spPr>
          <a:xfrm>
            <a:off x="9324107" y="6555758"/>
            <a:ext cx="2223686" cy="219456"/>
          </a:xfrm>
        </p:spPr>
        <p:txBody>
          <a:bodyPr/>
          <a:lstStyle/>
          <a:p>
            <a:r>
              <a:rPr lang="en-US"/>
              <a:t>© 2018 Capgemini. All rights reserved.</a:t>
            </a:r>
            <a:endParaRPr lang="en-US" dirty="0"/>
          </a:p>
        </p:txBody>
      </p:sp>
      <p:sp>
        <p:nvSpPr>
          <p:cNvPr id="30" name="Slide Number Placeholder 15"/>
          <p:cNvSpPr>
            <a:spLocks noGrp="1"/>
          </p:cNvSpPr>
          <p:nvPr>
            <p:ph type="sldNum" sz="quarter" idx="28"/>
          </p:nvPr>
        </p:nvSpPr>
        <p:spPr>
          <a:xfrm>
            <a:off x="11784013" y="6555758"/>
            <a:ext cx="123754" cy="215444"/>
          </a:xfrm>
        </p:spPr>
        <p:txBody>
          <a:bodyPr/>
          <a:lstStyle/>
          <a:p>
            <a:fld id="{DD205EFF-948D-4AF6-B54C-65639188FB5F}" type="slidenum">
              <a:rPr lang="en-US" smtClean="0"/>
              <a:pPr/>
              <a:t>‹#›</a:t>
            </a:fld>
            <a:endParaRPr lang="en-US" dirty="0"/>
          </a:p>
        </p:txBody>
      </p:sp>
      <p:sp>
        <p:nvSpPr>
          <p:cNvPr id="7" name="Table Placeholder 6"/>
          <p:cNvSpPr>
            <a:spLocks noGrp="1"/>
          </p:cNvSpPr>
          <p:nvPr>
            <p:ph type="tbl" sz="quarter" idx="33"/>
          </p:nvPr>
        </p:nvSpPr>
        <p:spPr>
          <a:xfrm>
            <a:off x="3562350" y="1412875"/>
            <a:ext cx="3960000" cy="2303463"/>
          </a:xfrm>
        </p:spPr>
        <p:txBody>
          <a:bodyPr/>
          <a:lstStyle>
            <a:lvl1pPr>
              <a:defRPr sz="1100"/>
            </a:lvl1pPr>
          </a:lstStyle>
          <a:p>
            <a:r>
              <a:rPr lang="en-US" smtClean="0"/>
              <a:t>Click icon to add table</a:t>
            </a:r>
            <a:endParaRPr lang="en-GB" dirty="0"/>
          </a:p>
        </p:txBody>
      </p:sp>
      <p:pic>
        <p:nvPicPr>
          <p:cNvPr id="20" name="Capgemini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5951" y="188640"/>
            <a:ext cx="2286198" cy="512108"/>
          </a:xfrm>
          <a:prstGeom prst="rect">
            <a:avLst/>
          </a:prstGeom>
        </p:spPr>
      </p:pic>
    </p:spTree>
    <p:extLst>
      <p:ext uri="{BB962C8B-B14F-4D97-AF65-F5344CB8AC3E}">
        <p14:creationId xmlns:p14="http://schemas.microsoft.com/office/powerpoint/2010/main" val="3388655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noChangeAspect="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noChangeAspect="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noChangeAspect="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noChangeAspect="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2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2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2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2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6" name="Footer Placeholder 5"/>
          <p:cNvSpPr>
            <a:spLocks noGrp="1"/>
          </p:cNvSpPr>
          <p:nvPr>
            <p:ph type="ftr" sz="quarter" idx="37"/>
          </p:nvPr>
        </p:nvSpPr>
        <p:spPr/>
        <p:txBody>
          <a:bodyPr/>
          <a:lstStyle/>
          <a:p>
            <a:r>
              <a:rPr lang="en-US"/>
              <a:t>© 2018 Capgemini. All rights reserved.</a:t>
            </a:r>
            <a:endParaRPr lang="en-US" dirty="0"/>
          </a:p>
        </p:txBody>
      </p:sp>
      <p:sp>
        <p:nvSpPr>
          <p:cNvPr id="7" name="Slide Number Placeholder 6"/>
          <p:cNvSpPr>
            <a:spLocks noGrp="1"/>
          </p:cNvSpPr>
          <p:nvPr>
            <p:ph type="sldNum" sz="quarter" idx="38"/>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0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221110"/>
            <a:ext cx="4883669" cy="412363"/>
          </a:xfrm>
          <a:prstGeom prst="rect">
            <a:avLst/>
          </a:prstGeom>
          <a:noFill/>
        </p:spPr>
        <p:txBody>
          <a:bodyPr anchor="ctr">
            <a:noAutofit/>
          </a:bodyPr>
          <a:lstStyle>
            <a:lvl1pPr algn="l">
              <a:lnSpc>
                <a:spcPts val="3000"/>
              </a:lnSpc>
              <a:defRPr sz="20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6" name="Footer Placeholder 5"/>
          <p:cNvSpPr>
            <a:spLocks noGrp="1"/>
          </p:cNvSpPr>
          <p:nvPr>
            <p:ph type="ftr" sz="quarter" idx="38"/>
          </p:nvPr>
        </p:nvSpPr>
        <p:spPr/>
        <p:txBody>
          <a:bodyPr/>
          <a:lstStyle/>
          <a:p>
            <a:r>
              <a:rPr lang="en-US"/>
              <a:t>© 2018 Capgemini. All rights reserved.</a:t>
            </a:r>
            <a:endParaRPr lang="en-US" dirty="0"/>
          </a:p>
        </p:txBody>
      </p:sp>
      <p:sp>
        <p:nvSpPr>
          <p:cNvPr id="7" name="Slide Number Placeholder 6"/>
          <p:cNvSpPr>
            <a:spLocks noGrp="1"/>
          </p:cNvSpPr>
          <p:nvPr>
            <p:ph type="sldNum" sz="quarter" idx="39"/>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706984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3142926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Freeform 5"/>
          <p:cNvSpPr>
            <a:spLocks/>
          </p:cNvSpPr>
          <p:nvPr userDrawn="1"/>
        </p:nvSpPr>
        <p:spPr bwMode="auto">
          <a:xfrm>
            <a:off x="1" y="1"/>
            <a:ext cx="6728158" cy="6238418"/>
          </a:xfrm>
          <a:custGeom>
            <a:avLst/>
            <a:gdLst>
              <a:gd name="T0" fmla="*/ 1 w 2122"/>
              <a:gd name="T1" fmla="*/ 0 h 1967"/>
              <a:gd name="T2" fmla="*/ 1662 w 2122"/>
              <a:gd name="T3" fmla="*/ 0 h 1967"/>
              <a:gd name="T4" fmla="*/ 1669 w 2122"/>
              <a:gd name="T5" fmla="*/ 9 h 1967"/>
              <a:gd name="T6" fmla="*/ 1815 w 2122"/>
              <a:gd name="T7" fmla="*/ 158 h 1967"/>
              <a:gd name="T8" fmla="*/ 2031 w 2122"/>
              <a:gd name="T9" fmla="*/ 451 h 1967"/>
              <a:gd name="T10" fmla="*/ 2116 w 2122"/>
              <a:gd name="T11" fmla="*/ 718 h 1967"/>
              <a:gd name="T12" fmla="*/ 2073 w 2122"/>
              <a:gd name="T13" fmla="*/ 955 h 1967"/>
              <a:gd name="T14" fmla="*/ 1898 w 2122"/>
              <a:gd name="T15" fmla="*/ 1179 h 1967"/>
              <a:gd name="T16" fmla="*/ 1659 w 2122"/>
              <a:gd name="T17" fmla="*/ 1351 h 1967"/>
              <a:gd name="T18" fmla="*/ 1314 w 2122"/>
              <a:gd name="T19" fmla="*/ 1534 h 1967"/>
              <a:gd name="T20" fmla="*/ 1001 w 2122"/>
              <a:gd name="T21" fmla="*/ 1698 h 1967"/>
              <a:gd name="T22" fmla="*/ 833 w 2122"/>
              <a:gd name="T23" fmla="*/ 1819 h 1967"/>
              <a:gd name="T24" fmla="*/ 761 w 2122"/>
              <a:gd name="T25" fmla="*/ 1934 h 1967"/>
              <a:gd name="T26" fmla="*/ 752 w 2122"/>
              <a:gd name="T27" fmla="*/ 1942 h 1967"/>
              <a:gd name="T28" fmla="*/ 582 w 2122"/>
              <a:gd name="T29" fmla="*/ 1963 h 1967"/>
              <a:gd name="T30" fmla="*/ 409 w 2122"/>
              <a:gd name="T31" fmla="*/ 1910 h 1967"/>
              <a:gd name="T32" fmla="*/ 243 w 2122"/>
              <a:gd name="T33" fmla="*/ 1757 h 1967"/>
              <a:gd name="T34" fmla="*/ 98 w 2122"/>
              <a:gd name="T35" fmla="*/ 1476 h 1967"/>
              <a:gd name="T36" fmla="*/ 13 w 2122"/>
              <a:gd name="T37" fmla="*/ 1161 h 1967"/>
              <a:gd name="T38" fmla="*/ 1 w 2122"/>
              <a:gd name="T39" fmla="*/ 1063 h 1967"/>
              <a:gd name="T40" fmla="*/ 1 w 2122"/>
              <a:gd name="T41" fmla="*/ 16 h 1967"/>
              <a:gd name="T42" fmla="*/ 1 w 2122"/>
              <a:gd name="T43"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2" h="1967">
                <a:moveTo>
                  <a:pt x="1" y="0"/>
                </a:moveTo>
                <a:cubicBezTo>
                  <a:pt x="555" y="0"/>
                  <a:pt x="1108" y="0"/>
                  <a:pt x="1662" y="0"/>
                </a:cubicBezTo>
                <a:cubicBezTo>
                  <a:pt x="1664" y="3"/>
                  <a:pt x="1666" y="6"/>
                  <a:pt x="1669" y="9"/>
                </a:cubicBezTo>
                <a:cubicBezTo>
                  <a:pt x="1718" y="59"/>
                  <a:pt x="1768" y="107"/>
                  <a:pt x="1815" y="158"/>
                </a:cubicBezTo>
                <a:cubicBezTo>
                  <a:pt x="1898" y="248"/>
                  <a:pt x="1973" y="344"/>
                  <a:pt x="2031" y="451"/>
                </a:cubicBezTo>
                <a:cubicBezTo>
                  <a:pt x="2076" y="535"/>
                  <a:pt x="2108" y="623"/>
                  <a:pt x="2116" y="718"/>
                </a:cubicBezTo>
                <a:cubicBezTo>
                  <a:pt x="2122" y="800"/>
                  <a:pt x="2108" y="880"/>
                  <a:pt x="2073" y="955"/>
                </a:cubicBezTo>
                <a:cubicBezTo>
                  <a:pt x="2032" y="1043"/>
                  <a:pt x="1970" y="1115"/>
                  <a:pt x="1898" y="1179"/>
                </a:cubicBezTo>
                <a:cubicBezTo>
                  <a:pt x="1825" y="1245"/>
                  <a:pt x="1743" y="1300"/>
                  <a:pt x="1659" y="1351"/>
                </a:cubicBezTo>
                <a:cubicBezTo>
                  <a:pt x="1547" y="1418"/>
                  <a:pt x="1431" y="1476"/>
                  <a:pt x="1314" y="1534"/>
                </a:cubicBezTo>
                <a:cubicBezTo>
                  <a:pt x="1209" y="1587"/>
                  <a:pt x="1102" y="1638"/>
                  <a:pt x="1001" y="1698"/>
                </a:cubicBezTo>
                <a:cubicBezTo>
                  <a:pt x="941" y="1733"/>
                  <a:pt x="883" y="1770"/>
                  <a:pt x="833" y="1819"/>
                </a:cubicBezTo>
                <a:cubicBezTo>
                  <a:pt x="800" y="1852"/>
                  <a:pt x="773" y="1888"/>
                  <a:pt x="761" y="1934"/>
                </a:cubicBezTo>
                <a:cubicBezTo>
                  <a:pt x="761" y="1937"/>
                  <a:pt x="755" y="1941"/>
                  <a:pt x="752" y="1942"/>
                </a:cubicBezTo>
                <a:cubicBezTo>
                  <a:pt x="696" y="1958"/>
                  <a:pt x="640" y="1967"/>
                  <a:pt x="582" y="1963"/>
                </a:cubicBezTo>
                <a:cubicBezTo>
                  <a:pt x="520" y="1958"/>
                  <a:pt x="463" y="1941"/>
                  <a:pt x="409" y="1910"/>
                </a:cubicBezTo>
                <a:cubicBezTo>
                  <a:pt x="342" y="1872"/>
                  <a:pt x="289" y="1818"/>
                  <a:pt x="243" y="1757"/>
                </a:cubicBezTo>
                <a:cubicBezTo>
                  <a:pt x="180" y="1671"/>
                  <a:pt x="134" y="1575"/>
                  <a:pt x="98" y="1476"/>
                </a:cubicBezTo>
                <a:cubicBezTo>
                  <a:pt x="60" y="1373"/>
                  <a:pt x="33" y="1268"/>
                  <a:pt x="13" y="1161"/>
                </a:cubicBezTo>
                <a:cubicBezTo>
                  <a:pt x="8" y="1128"/>
                  <a:pt x="1" y="1096"/>
                  <a:pt x="1" y="1063"/>
                </a:cubicBezTo>
                <a:cubicBezTo>
                  <a:pt x="0" y="714"/>
                  <a:pt x="1" y="365"/>
                  <a:pt x="1" y="16"/>
                </a:cubicBezTo>
                <a:cubicBezTo>
                  <a:pt x="1" y="11"/>
                  <a:pt x="1" y="6"/>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Footer Placeholder 11"/>
          <p:cNvSpPr>
            <a:spLocks noGrp="1"/>
          </p:cNvSpPr>
          <p:nvPr>
            <p:ph type="ftr" sz="quarter" idx="43"/>
          </p:nvPr>
        </p:nvSpPr>
        <p:spPr/>
        <p:txBody>
          <a:bodyPr/>
          <a:lstStyle/>
          <a:p>
            <a:r>
              <a:rPr lang="en-US"/>
              <a:t>© 2018 Capgemini. All rights reserved.</a:t>
            </a:r>
            <a:endParaRPr lang="en-US" dirty="0"/>
          </a:p>
        </p:txBody>
      </p:sp>
      <p:sp>
        <p:nvSpPr>
          <p:cNvPr id="13" name="Slide Number Placeholder 12"/>
          <p:cNvSpPr>
            <a:spLocks noGrp="1"/>
          </p:cNvSpPr>
          <p:nvPr>
            <p:ph type="sldNum" sz="quarter" idx="44"/>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ext uri="{D42A27DB-BD31-4B8C-83A1-F6EECF244321}">
                <p14:modId xmlns:p14="http://schemas.microsoft.com/office/powerpoint/2010/main" val="14581398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5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Freeform 5"/>
          <p:cNvSpPr>
            <a:spLocks/>
          </p:cNvSpPr>
          <p:nvPr userDrawn="1"/>
        </p:nvSpPr>
        <p:spPr bwMode="auto">
          <a:xfrm>
            <a:off x="10543422" y="1"/>
            <a:ext cx="1648578" cy="5085230"/>
          </a:xfrm>
          <a:custGeom>
            <a:avLst/>
            <a:gdLst>
              <a:gd name="T0" fmla="*/ 91 w 548"/>
              <a:gd name="T1" fmla="*/ 0 h 1694"/>
              <a:gd name="T2" fmla="*/ 548 w 548"/>
              <a:gd name="T3" fmla="*/ 0 h 1694"/>
              <a:gd name="T4" fmla="*/ 548 w 548"/>
              <a:gd name="T5" fmla="*/ 1694 h 1694"/>
              <a:gd name="T6" fmla="*/ 489 w 548"/>
              <a:gd name="T7" fmla="*/ 1661 h 1694"/>
              <a:gd name="T8" fmla="*/ 233 w 548"/>
              <a:gd name="T9" fmla="*/ 1367 h 1694"/>
              <a:gd name="T10" fmla="*/ 129 w 548"/>
              <a:gd name="T11" fmla="*/ 1033 h 1694"/>
              <a:gd name="T12" fmla="*/ 83 w 548"/>
              <a:gd name="T13" fmla="*/ 629 h 1694"/>
              <a:gd name="T14" fmla="*/ 54 w 548"/>
              <a:gd name="T15" fmla="*/ 304 h 1694"/>
              <a:gd name="T16" fmla="*/ 2 w 548"/>
              <a:gd name="T17" fmla="*/ 84 h 1694"/>
              <a:gd name="T18" fmla="*/ 6 w 548"/>
              <a:gd name="T19" fmla="*/ 73 h 1694"/>
              <a:gd name="T20" fmla="*/ 83 w 548"/>
              <a:gd name="T21" fmla="*/ 8 h 1694"/>
              <a:gd name="T22" fmla="*/ 91 w 548"/>
              <a:gd name="T23"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1694">
                <a:moveTo>
                  <a:pt x="91" y="0"/>
                </a:moveTo>
                <a:cubicBezTo>
                  <a:pt x="243" y="0"/>
                  <a:pt x="395" y="0"/>
                  <a:pt x="548" y="0"/>
                </a:cubicBezTo>
                <a:cubicBezTo>
                  <a:pt x="548" y="564"/>
                  <a:pt x="548" y="1129"/>
                  <a:pt x="548" y="1694"/>
                </a:cubicBezTo>
                <a:cubicBezTo>
                  <a:pt x="528" y="1683"/>
                  <a:pt x="508" y="1673"/>
                  <a:pt x="489" y="1661"/>
                </a:cubicBezTo>
                <a:cubicBezTo>
                  <a:pt x="375" y="1588"/>
                  <a:pt x="292" y="1488"/>
                  <a:pt x="233" y="1367"/>
                </a:cubicBezTo>
                <a:cubicBezTo>
                  <a:pt x="181" y="1261"/>
                  <a:pt x="151" y="1149"/>
                  <a:pt x="129" y="1033"/>
                </a:cubicBezTo>
                <a:cubicBezTo>
                  <a:pt x="105" y="900"/>
                  <a:pt x="94" y="765"/>
                  <a:pt x="83" y="629"/>
                </a:cubicBezTo>
                <a:cubicBezTo>
                  <a:pt x="75" y="521"/>
                  <a:pt x="66" y="413"/>
                  <a:pt x="54" y="304"/>
                </a:cubicBezTo>
                <a:cubicBezTo>
                  <a:pt x="46" y="229"/>
                  <a:pt x="31" y="155"/>
                  <a:pt x="2" y="84"/>
                </a:cubicBezTo>
                <a:cubicBezTo>
                  <a:pt x="0" y="78"/>
                  <a:pt x="2" y="76"/>
                  <a:pt x="6" y="73"/>
                </a:cubicBezTo>
                <a:cubicBezTo>
                  <a:pt x="32" y="51"/>
                  <a:pt x="58" y="30"/>
                  <a:pt x="83" y="8"/>
                </a:cubicBezTo>
                <a:cubicBezTo>
                  <a:pt x="86" y="6"/>
                  <a:pt x="88" y="3"/>
                  <a:pt x="91"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11" name="Title 10"/>
          <p:cNvSpPr>
            <a:spLocks noGrp="1"/>
          </p:cNvSpPr>
          <p:nvPr>
            <p:ph type="title"/>
          </p:nvPr>
        </p:nvSpPr>
        <p:spPr/>
        <p:txBody>
          <a:bodyPr/>
          <a:lstStyle/>
          <a:p>
            <a:r>
              <a:rPr lang="en-US" smtClean="0"/>
              <a:t>Click to edit Master title style</a:t>
            </a:r>
            <a:endParaRPr lang="de-DE"/>
          </a:p>
        </p:txBody>
      </p:sp>
      <p:sp>
        <p:nvSpPr>
          <p:cNvPr id="13" name="Footer Placeholder 12"/>
          <p:cNvSpPr>
            <a:spLocks noGrp="1"/>
          </p:cNvSpPr>
          <p:nvPr>
            <p:ph type="ftr" sz="quarter" idx="11"/>
          </p:nvPr>
        </p:nvSpPr>
        <p:spPr/>
        <p:txBody>
          <a:bodyPr/>
          <a:lstStyle/>
          <a:p>
            <a:r>
              <a:rPr lang="en-US"/>
              <a:t>© 2018 Capgemini. All rights reserved.</a:t>
            </a:r>
            <a:endParaRPr lang="en-US" dirty="0"/>
          </a:p>
        </p:txBody>
      </p:sp>
      <p:sp>
        <p:nvSpPr>
          <p:cNvPr id="16" name="Slide Number Placeholder 15"/>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547793" y="188640"/>
            <a:ext cx="424356" cy="459624"/>
          </a:xfrm>
          <a:prstGeom prst="rect">
            <a:avLst/>
          </a:prstGeom>
        </p:spPr>
      </p:pic>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34"/>
          </p:nvPr>
        </p:nvSpPr>
        <p:spPr/>
        <p:txBody>
          <a:bodyPr/>
          <a:lstStyle>
            <a:lvl1pPr>
              <a:defRPr>
                <a:solidFill>
                  <a:schemeClr val="bg1"/>
                </a:solidFill>
              </a:defRPr>
            </a:lvl1pPr>
          </a:lstStyle>
          <a:p>
            <a:r>
              <a:rPr lang="en-US"/>
              <a:t>© 2018 Capgemini. All rights reserved.</a:t>
            </a:r>
            <a:endParaRPr lang="en-US" dirty="0"/>
          </a:p>
        </p:txBody>
      </p:sp>
      <p:sp>
        <p:nvSpPr>
          <p:cNvPr id="10" name="Slide Number Placeholder 9"/>
          <p:cNvSpPr>
            <a:spLocks noGrp="1"/>
          </p:cNvSpPr>
          <p:nvPr>
            <p:ph type="sldNum" sz="quarter" idx="35"/>
          </p:nvPr>
        </p:nvSpPr>
        <p:spPr/>
        <p:txBody>
          <a:bodyPr/>
          <a:lstStyle>
            <a:lvl1pPr>
              <a:defRPr>
                <a:solidFill>
                  <a:schemeClr val="bg1"/>
                </a:solidFill>
              </a:defRPr>
            </a:lvl1p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userDrawn="1">
            <p:custDataLst>
              <p:tags r:id="rId2"/>
            </p:custDataLst>
            <p:extLst>
              <p:ext uri="{D42A27DB-BD31-4B8C-83A1-F6EECF244321}">
                <p14:modId xmlns:p14="http://schemas.microsoft.com/office/powerpoint/2010/main" val="18511442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Freeform 5"/>
          <p:cNvSpPr>
            <a:spLocks/>
          </p:cNvSpPr>
          <p:nvPr userDrawn="1"/>
        </p:nvSpPr>
        <p:spPr bwMode="auto">
          <a:xfrm>
            <a:off x="0" y="0"/>
            <a:ext cx="5452303" cy="6384585"/>
          </a:xfrm>
          <a:custGeom>
            <a:avLst/>
            <a:gdLst>
              <a:gd name="T0" fmla="*/ 0 w 1745"/>
              <a:gd name="T1" fmla="*/ 1807 h 2044"/>
              <a:gd name="T2" fmla="*/ 0 w 1745"/>
              <a:gd name="T3" fmla="*/ 0 h 2044"/>
              <a:gd name="T4" fmla="*/ 1742 w 1745"/>
              <a:gd name="T5" fmla="*/ 0 h 2044"/>
              <a:gd name="T6" fmla="*/ 1742 w 1745"/>
              <a:gd name="T7" fmla="*/ 10 h 2044"/>
              <a:gd name="T8" fmla="*/ 1735 w 1745"/>
              <a:gd name="T9" fmla="*/ 160 h 2044"/>
              <a:gd name="T10" fmla="*/ 1654 w 1745"/>
              <a:gd name="T11" fmla="*/ 439 h 2044"/>
              <a:gd name="T12" fmla="*/ 1452 w 1745"/>
              <a:gd name="T13" fmla="*/ 821 h 2044"/>
              <a:gd name="T14" fmla="*/ 1197 w 1745"/>
              <a:gd name="T15" fmla="*/ 1214 h 2044"/>
              <a:gd name="T16" fmla="*/ 1019 w 1745"/>
              <a:gd name="T17" fmla="*/ 1509 h 2044"/>
              <a:gd name="T18" fmla="*/ 946 w 1745"/>
              <a:gd name="T19" fmla="*/ 1692 h 2044"/>
              <a:gd name="T20" fmla="*/ 945 w 1745"/>
              <a:gd name="T21" fmla="*/ 1848 h 2044"/>
              <a:gd name="T22" fmla="*/ 941 w 1745"/>
              <a:gd name="T23" fmla="*/ 1857 h 2044"/>
              <a:gd name="T24" fmla="*/ 873 w 1745"/>
              <a:gd name="T25" fmla="*/ 1920 h 2044"/>
              <a:gd name="T26" fmla="*/ 522 w 1745"/>
              <a:gd name="T27" fmla="*/ 2037 h 2044"/>
              <a:gd name="T28" fmla="*/ 267 w 1745"/>
              <a:gd name="T29" fmla="*/ 1971 h 2044"/>
              <a:gd name="T30" fmla="*/ 12 w 1745"/>
              <a:gd name="T31" fmla="*/ 1814 h 2044"/>
              <a:gd name="T32" fmla="*/ 0 w 1745"/>
              <a:gd name="T33" fmla="*/ 1807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5" h="2044">
                <a:moveTo>
                  <a:pt x="0" y="1807"/>
                </a:moveTo>
                <a:cubicBezTo>
                  <a:pt x="0" y="1205"/>
                  <a:pt x="0" y="602"/>
                  <a:pt x="0" y="0"/>
                </a:cubicBezTo>
                <a:cubicBezTo>
                  <a:pt x="580" y="0"/>
                  <a:pt x="1161" y="0"/>
                  <a:pt x="1742" y="0"/>
                </a:cubicBezTo>
                <a:cubicBezTo>
                  <a:pt x="1742" y="3"/>
                  <a:pt x="1741" y="7"/>
                  <a:pt x="1742" y="10"/>
                </a:cubicBezTo>
                <a:cubicBezTo>
                  <a:pt x="1745" y="60"/>
                  <a:pt x="1742" y="110"/>
                  <a:pt x="1735" y="160"/>
                </a:cubicBezTo>
                <a:cubicBezTo>
                  <a:pt x="1721" y="257"/>
                  <a:pt x="1691" y="349"/>
                  <a:pt x="1654" y="439"/>
                </a:cubicBezTo>
                <a:cubicBezTo>
                  <a:pt x="1599" y="573"/>
                  <a:pt x="1529" y="699"/>
                  <a:pt x="1452" y="821"/>
                </a:cubicBezTo>
                <a:cubicBezTo>
                  <a:pt x="1369" y="953"/>
                  <a:pt x="1282" y="1083"/>
                  <a:pt x="1197" y="1214"/>
                </a:cubicBezTo>
                <a:cubicBezTo>
                  <a:pt x="1134" y="1311"/>
                  <a:pt x="1072" y="1407"/>
                  <a:pt x="1019" y="1509"/>
                </a:cubicBezTo>
                <a:cubicBezTo>
                  <a:pt x="989" y="1568"/>
                  <a:pt x="962" y="1628"/>
                  <a:pt x="946" y="1692"/>
                </a:cubicBezTo>
                <a:cubicBezTo>
                  <a:pt x="933" y="1744"/>
                  <a:pt x="929" y="1796"/>
                  <a:pt x="945" y="1848"/>
                </a:cubicBezTo>
                <a:cubicBezTo>
                  <a:pt x="945" y="1850"/>
                  <a:pt x="943" y="1855"/>
                  <a:pt x="941" y="1857"/>
                </a:cubicBezTo>
                <a:cubicBezTo>
                  <a:pt x="919" y="1878"/>
                  <a:pt x="897" y="1901"/>
                  <a:pt x="873" y="1920"/>
                </a:cubicBezTo>
                <a:cubicBezTo>
                  <a:pt x="771" y="2003"/>
                  <a:pt x="654" y="2044"/>
                  <a:pt x="522" y="2037"/>
                </a:cubicBezTo>
                <a:cubicBezTo>
                  <a:pt x="432" y="2032"/>
                  <a:pt x="348" y="2007"/>
                  <a:pt x="267" y="1971"/>
                </a:cubicBezTo>
                <a:cubicBezTo>
                  <a:pt x="175" y="1929"/>
                  <a:pt x="92" y="1875"/>
                  <a:pt x="12" y="1814"/>
                </a:cubicBezTo>
                <a:cubicBezTo>
                  <a:pt x="8" y="1811"/>
                  <a:pt x="4" y="1809"/>
                  <a:pt x="0" y="18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Picture Placeholder 14">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1999" cy="6857998"/>
          </a:xfrm>
          <a:custGeom>
            <a:avLst/>
            <a:gdLst>
              <a:gd name="connsiteX0" fmla="*/ 0 w 12191999"/>
              <a:gd name="connsiteY0" fmla="*/ 0 h 6857998"/>
              <a:gd name="connsiteX1" fmla="*/ 12191999 w 12191999"/>
              <a:gd name="connsiteY1" fmla="*/ 0 h 6857998"/>
              <a:gd name="connsiteX2" fmla="*/ 12191999 w 12191999"/>
              <a:gd name="connsiteY2" fmla="*/ 6857998 h 6857998"/>
              <a:gd name="connsiteX3" fmla="*/ 0 w 12191999"/>
              <a:gd name="connsiteY3" fmla="*/ 6857998 h 6857998"/>
              <a:gd name="connsiteX4" fmla="*/ 0 w 12191999"/>
              <a:gd name="connsiteY4" fmla="*/ 5644299 h 6857998"/>
              <a:gd name="connsiteX5" fmla="*/ 37495 w 12191999"/>
              <a:gd name="connsiteY5" fmla="*/ 5666164 h 6857998"/>
              <a:gd name="connsiteX6" fmla="*/ 834250 w 12191999"/>
              <a:gd name="connsiteY6" fmla="*/ 6156565 h 6857998"/>
              <a:gd name="connsiteX7" fmla="*/ 1631004 w 12191999"/>
              <a:gd name="connsiteY7" fmla="*/ 6362721 h 6857998"/>
              <a:gd name="connsiteX8" fmla="*/ 2727714 w 12191999"/>
              <a:gd name="connsiteY8" fmla="*/ 5997263 h 6857998"/>
              <a:gd name="connsiteX9" fmla="*/ 2940182 w 12191999"/>
              <a:gd name="connsiteY9" fmla="*/ 5800478 h 6857998"/>
              <a:gd name="connsiteX10" fmla="*/ 2952680 w 12191999"/>
              <a:gd name="connsiteY10" fmla="*/ 5772366 h 6857998"/>
              <a:gd name="connsiteX11" fmla="*/ 2955805 w 12191999"/>
              <a:gd name="connsiteY11" fmla="*/ 5285088 h 6857998"/>
              <a:gd name="connsiteX12" fmla="*/ 3183895 w 12191999"/>
              <a:gd name="connsiteY12" fmla="*/ 4713474 h 6857998"/>
              <a:gd name="connsiteX13" fmla="*/ 3740061 w 12191999"/>
              <a:gd name="connsiteY13" fmla="*/ 3792020 h 6857998"/>
              <a:gd name="connsiteX14" fmla="*/ 4536816 w 12191999"/>
              <a:gd name="connsiteY14" fmla="*/ 2564455 h 6857998"/>
              <a:gd name="connsiteX15" fmla="*/ 5167971 w 12191999"/>
              <a:gd name="connsiteY15" fmla="*/ 1371250 h 6857998"/>
              <a:gd name="connsiteX16" fmla="*/ 5421058 w 12191999"/>
              <a:gd name="connsiteY16" fmla="*/ 499773 h 6857998"/>
              <a:gd name="connsiteX17" fmla="*/ 5442930 w 12191999"/>
              <a:gd name="connsiteY17" fmla="*/ 31237 h 6857998"/>
              <a:gd name="connsiteX18" fmla="*/ 5442930 w 12191999"/>
              <a:gd name="connsiteY18" fmla="*/ 1 h 6857998"/>
              <a:gd name="connsiteX19" fmla="*/ 0 w 12191999"/>
              <a:gd name="connsiteY19"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9" h="6857998">
                <a:moveTo>
                  <a:pt x="0" y="0"/>
                </a:moveTo>
                <a:lnTo>
                  <a:pt x="12191999" y="0"/>
                </a:lnTo>
                <a:lnTo>
                  <a:pt x="12191999" y="6857998"/>
                </a:lnTo>
                <a:lnTo>
                  <a:pt x="0" y="6857998"/>
                </a:lnTo>
                <a:lnTo>
                  <a:pt x="0" y="5644299"/>
                </a:lnTo>
                <a:cubicBezTo>
                  <a:pt x="12498" y="5650546"/>
                  <a:pt x="24996" y="5656794"/>
                  <a:pt x="37495" y="5666164"/>
                </a:cubicBezTo>
                <a:cubicBezTo>
                  <a:pt x="287457" y="5856702"/>
                  <a:pt x="546793" y="6025375"/>
                  <a:pt x="834250" y="6156565"/>
                </a:cubicBezTo>
                <a:cubicBezTo>
                  <a:pt x="1087336" y="6269014"/>
                  <a:pt x="1349797" y="6347103"/>
                  <a:pt x="1631004" y="6362721"/>
                </a:cubicBezTo>
                <a:cubicBezTo>
                  <a:pt x="2043442" y="6384586"/>
                  <a:pt x="2409012" y="6256520"/>
                  <a:pt x="2727714" y="5997263"/>
                </a:cubicBezTo>
                <a:cubicBezTo>
                  <a:pt x="2802703" y="5937915"/>
                  <a:pt x="2871442" y="5866073"/>
                  <a:pt x="2940182" y="5800478"/>
                </a:cubicBezTo>
                <a:cubicBezTo>
                  <a:pt x="2946431" y="5794231"/>
                  <a:pt x="2952680" y="5778613"/>
                  <a:pt x="2952680" y="5772366"/>
                </a:cubicBezTo>
                <a:cubicBezTo>
                  <a:pt x="2902688" y="5609940"/>
                  <a:pt x="2915186" y="5447514"/>
                  <a:pt x="2955805" y="5285088"/>
                </a:cubicBezTo>
                <a:cubicBezTo>
                  <a:pt x="3005797" y="5085180"/>
                  <a:pt x="3090159" y="4897765"/>
                  <a:pt x="3183895" y="4713474"/>
                </a:cubicBezTo>
                <a:cubicBezTo>
                  <a:pt x="3349495" y="4394870"/>
                  <a:pt x="3543216" y="4095006"/>
                  <a:pt x="3740061" y="3792020"/>
                </a:cubicBezTo>
                <a:cubicBezTo>
                  <a:pt x="4005646" y="3382832"/>
                  <a:pt x="4277480" y="2976767"/>
                  <a:pt x="4536816" y="2564455"/>
                </a:cubicBezTo>
                <a:cubicBezTo>
                  <a:pt x="4777405" y="2183379"/>
                  <a:pt x="4996122" y="1789809"/>
                  <a:pt x="5167971" y="1371250"/>
                </a:cubicBezTo>
                <a:cubicBezTo>
                  <a:pt x="5283579" y="1090128"/>
                  <a:pt x="5377315" y="802760"/>
                  <a:pt x="5421058" y="499773"/>
                </a:cubicBezTo>
                <a:cubicBezTo>
                  <a:pt x="5442930" y="343594"/>
                  <a:pt x="5452303" y="187416"/>
                  <a:pt x="5442930" y="31237"/>
                </a:cubicBezTo>
                <a:cubicBezTo>
                  <a:pt x="5439805" y="21866"/>
                  <a:pt x="5442930" y="9372"/>
                  <a:pt x="5442930" y="1"/>
                </a:cubicBezTo>
                <a:cubicBezTo>
                  <a:pt x="3627578" y="1"/>
                  <a:pt x="1812227" y="1"/>
                  <a:pt x="0" y="1"/>
                </a:cubicBezTo>
                <a:close/>
              </a:path>
            </a:pathLst>
          </a:custGeom>
          <a:noFill/>
        </p:spPr>
        <p:txBody>
          <a:bodyPr wrap="square" anchor="ctr">
            <a:noAutofit/>
          </a:bodyP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 name="Footer Placeholder 2"/>
          <p:cNvSpPr>
            <a:spLocks noGrp="1"/>
          </p:cNvSpPr>
          <p:nvPr>
            <p:ph type="ftr" sz="quarter" idx="34"/>
          </p:nvPr>
        </p:nvSpPr>
        <p:spPr/>
        <p:txBody>
          <a:bodyPr/>
          <a:lstStyle/>
          <a:p>
            <a:r>
              <a:rPr lang="en-US"/>
              <a:t>© 2018 Capgemini. All rights reserved.</a:t>
            </a:r>
          </a:p>
        </p:txBody>
      </p:sp>
      <p:sp>
        <p:nvSpPr>
          <p:cNvPr id="4" name="Slide Number Placeholder 3"/>
          <p:cNvSpPr>
            <a:spLocks noGrp="1"/>
          </p:cNvSpPr>
          <p:nvPr>
            <p:ph type="sldNum" sz="quarter" idx="35"/>
          </p:nvPr>
        </p:nvSpPr>
        <p:spPr/>
        <p:txBody>
          <a:bodyPr/>
          <a:lstStyle/>
          <a:p>
            <a:pPr algn="r"/>
            <a:fld id="{DD205EFF-948D-4AF6-B54C-65639188FB5F}" type="slidenum">
              <a:rPr lang="en-US" smtClean="0"/>
              <a:pPr algn="r"/>
              <a:t>‹#›</a:t>
            </a:fld>
            <a:endParaRPr lang="en-US"/>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16674520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Freeform 5"/>
          <p:cNvSpPr>
            <a:spLocks/>
          </p:cNvSpPr>
          <p:nvPr userDrawn="1"/>
        </p:nvSpPr>
        <p:spPr bwMode="auto">
          <a:xfrm>
            <a:off x="0" y="0"/>
            <a:ext cx="9372600" cy="6858000"/>
          </a:xfrm>
          <a:custGeom>
            <a:avLst/>
            <a:gdLst>
              <a:gd name="T0" fmla="*/ 810 w 2953"/>
              <a:gd name="T1" fmla="*/ 2160 h 2160"/>
              <a:gd name="T2" fmla="*/ 0 w 2953"/>
              <a:gd name="T3" fmla="*/ 2160 h 2160"/>
              <a:gd name="T4" fmla="*/ 0 w 2953"/>
              <a:gd name="T5" fmla="*/ 0 h 2160"/>
              <a:gd name="T6" fmla="*/ 2953 w 2953"/>
              <a:gd name="T7" fmla="*/ 0 h 2160"/>
              <a:gd name="T8" fmla="*/ 2951 w 2953"/>
              <a:gd name="T9" fmla="*/ 9 h 2160"/>
              <a:gd name="T10" fmla="*/ 2912 w 2953"/>
              <a:gd name="T11" fmla="*/ 104 h 2160"/>
              <a:gd name="T12" fmla="*/ 2689 w 2953"/>
              <a:gd name="T13" fmla="*/ 359 h 2160"/>
              <a:gd name="T14" fmla="*/ 2421 w 2953"/>
              <a:gd name="T15" fmla="*/ 509 h 2160"/>
              <a:gd name="T16" fmla="*/ 1974 w 2953"/>
              <a:gd name="T17" fmla="*/ 701 h 2160"/>
              <a:gd name="T18" fmla="*/ 1632 w 2953"/>
              <a:gd name="T19" fmla="*/ 876 h 2160"/>
              <a:gd name="T20" fmla="*/ 1411 w 2953"/>
              <a:gd name="T21" fmla="*/ 1047 h 2160"/>
              <a:gd name="T22" fmla="*/ 1306 w 2953"/>
              <a:gd name="T23" fmla="*/ 1219 h 2160"/>
              <a:gd name="T24" fmla="*/ 1303 w 2953"/>
              <a:gd name="T25" fmla="*/ 1459 h 2160"/>
              <a:gd name="T26" fmla="*/ 1396 w 2953"/>
              <a:gd name="T27" fmla="*/ 1682 h 2160"/>
              <a:gd name="T28" fmla="*/ 1403 w 2953"/>
              <a:gd name="T29" fmla="*/ 1695 h 2160"/>
              <a:gd name="T30" fmla="*/ 1398 w 2953"/>
              <a:gd name="T31" fmla="*/ 1700 h 2160"/>
              <a:gd name="T32" fmla="*/ 882 w 2953"/>
              <a:gd name="T33" fmla="*/ 2110 h 2160"/>
              <a:gd name="T34" fmla="*/ 810 w 2953"/>
              <a:gd name="T35"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53" h="2160">
                <a:moveTo>
                  <a:pt x="810" y="2160"/>
                </a:moveTo>
                <a:cubicBezTo>
                  <a:pt x="540" y="2160"/>
                  <a:pt x="270" y="2160"/>
                  <a:pt x="0" y="2160"/>
                </a:cubicBezTo>
                <a:cubicBezTo>
                  <a:pt x="0" y="1440"/>
                  <a:pt x="0" y="720"/>
                  <a:pt x="0" y="0"/>
                </a:cubicBezTo>
                <a:cubicBezTo>
                  <a:pt x="984" y="0"/>
                  <a:pt x="1969" y="0"/>
                  <a:pt x="2953" y="0"/>
                </a:cubicBezTo>
                <a:cubicBezTo>
                  <a:pt x="2952" y="3"/>
                  <a:pt x="2952" y="6"/>
                  <a:pt x="2951" y="9"/>
                </a:cubicBezTo>
                <a:cubicBezTo>
                  <a:pt x="2938" y="41"/>
                  <a:pt x="2927" y="73"/>
                  <a:pt x="2912" y="104"/>
                </a:cubicBezTo>
                <a:cubicBezTo>
                  <a:pt x="2859" y="208"/>
                  <a:pt x="2782" y="290"/>
                  <a:pt x="2689" y="359"/>
                </a:cubicBezTo>
                <a:cubicBezTo>
                  <a:pt x="2607" y="421"/>
                  <a:pt x="2516" y="468"/>
                  <a:pt x="2421" y="509"/>
                </a:cubicBezTo>
                <a:cubicBezTo>
                  <a:pt x="2272" y="572"/>
                  <a:pt x="2123" y="636"/>
                  <a:pt x="1974" y="701"/>
                </a:cubicBezTo>
                <a:cubicBezTo>
                  <a:pt x="1857" y="753"/>
                  <a:pt x="1742" y="809"/>
                  <a:pt x="1632" y="876"/>
                </a:cubicBezTo>
                <a:cubicBezTo>
                  <a:pt x="1551" y="924"/>
                  <a:pt x="1475" y="978"/>
                  <a:pt x="1411" y="1047"/>
                </a:cubicBezTo>
                <a:cubicBezTo>
                  <a:pt x="1364" y="1097"/>
                  <a:pt x="1327" y="1153"/>
                  <a:pt x="1306" y="1219"/>
                </a:cubicBezTo>
                <a:cubicBezTo>
                  <a:pt x="1280" y="1299"/>
                  <a:pt x="1283" y="1379"/>
                  <a:pt x="1303" y="1459"/>
                </a:cubicBezTo>
                <a:cubicBezTo>
                  <a:pt x="1323" y="1538"/>
                  <a:pt x="1357" y="1612"/>
                  <a:pt x="1396" y="1682"/>
                </a:cubicBezTo>
                <a:cubicBezTo>
                  <a:pt x="1399" y="1687"/>
                  <a:pt x="1401" y="1691"/>
                  <a:pt x="1403" y="1695"/>
                </a:cubicBezTo>
                <a:cubicBezTo>
                  <a:pt x="1401" y="1697"/>
                  <a:pt x="1399" y="1698"/>
                  <a:pt x="1398" y="1700"/>
                </a:cubicBezTo>
                <a:cubicBezTo>
                  <a:pt x="1232" y="1845"/>
                  <a:pt x="1061" y="1983"/>
                  <a:pt x="882" y="2110"/>
                </a:cubicBezTo>
                <a:cubicBezTo>
                  <a:pt x="858" y="2127"/>
                  <a:pt x="834" y="2143"/>
                  <a:pt x="810" y="216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Picture Placeholder 15">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2570884 w 12192000"/>
              <a:gd name="connsiteY3" fmla="*/ 6857998 h 6857998"/>
              <a:gd name="connsiteX4" fmla="*/ 2799402 w 12192000"/>
              <a:gd name="connsiteY4" fmla="*/ 6699251 h 6857998"/>
              <a:gd name="connsiteX5" fmla="*/ 4437147 w 12192000"/>
              <a:gd name="connsiteY5" fmla="*/ 5397501 h 6857998"/>
              <a:gd name="connsiteX6" fmla="*/ 4453017 w 12192000"/>
              <a:gd name="connsiteY6" fmla="*/ 5381626 h 6857998"/>
              <a:gd name="connsiteX7" fmla="*/ 4430799 w 12192000"/>
              <a:gd name="connsiteY7" fmla="*/ 5340351 h 6857998"/>
              <a:gd name="connsiteX8" fmla="*/ 4135624 w 12192000"/>
              <a:gd name="connsiteY8" fmla="*/ 4632326 h 6857998"/>
              <a:gd name="connsiteX9" fmla="*/ 4145146 w 12192000"/>
              <a:gd name="connsiteY9" fmla="*/ 3870326 h 6857998"/>
              <a:gd name="connsiteX10" fmla="*/ 4478408 w 12192000"/>
              <a:gd name="connsiteY10" fmla="*/ 3324226 h 6857998"/>
              <a:gd name="connsiteX11" fmla="*/ 5179846 w 12192000"/>
              <a:gd name="connsiteY11" fmla="*/ 2781301 h 6857998"/>
              <a:gd name="connsiteX12" fmla="*/ 6265328 w 12192000"/>
              <a:gd name="connsiteY12" fmla="*/ 2225676 h 6857998"/>
              <a:gd name="connsiteX13" fmla="*/ 7684072 w 12192000"/>
              <a:gd name="connsiteY13" fmla="*/ 1616076 h 6857998"/>
              <a:gd name="connsiteX14" fmla="*/ 8534684 w 12192000"/>
              <a:gd name="connsiteY14" fmla="*/ 1139826 h 6857998"/>
              <a:gd name="connsiteX15" fmla="*/ 9242469 w 12192000"/>
              <a:gd name="connsiteY15" fmla="*/ 330201 h 6857998"/>
              <a:gd name="connsiteX16" fmla="*/ 9366252 w 12192000"/>
              <a:gd name="connsiteY16" fmla="*/ 28576 h 6857998"/>
              <a:gd name="connsiteX17" fmla="*/ 9372600 w 12192000"/>
              <a:gd name="connsiteY17" fmla="*/ 1 h 6857998"/>
              <a:gd name="connsiteX18" fmla="*/ 0 w 12192000"/>
              <a:gd name="connsiteY18"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98">
                <a:moveTo>
                  <a:pt x="0" y="0"/>
                </a:moveTo>
                <a:lnTo>
                  <a:pt x="12192000" y="0"/>
                </a:lnTo>
                <a:lnTo>
                  <a:pt x="12192000" y="6857998"/>
                </a:lnTo>
                <a:lnTo>
                  <a:pt x="2570884" y="6857998"/>
                </a:lnTo>
                <a:lnTo>
                  <a:pt x="2799402" y="6699251"/>
                </a:lnTo>
                <a:cubicBezTo>
                  <a:pt x="3367535" y="6296026"/>
                  <a:pt x="3910276" y="5857876"/>
                  <a:pt x="4437147" y="5397501"/>
                </a:cubicBezTo>
                <a:cubicBezTo>
                  <a:pt x="4440322" y="5391151"/>
                  <a:pt x="4446669" y="5387976"/>
                  <a:pt x="4453017" y="5381626"/>
                </a:cubicBezTo>
                <a:cubicBezTo>
                  <a:pt x="4446669" y="5368926"/>
                  <a:pt x="4440322" y="5356226"/>
                  <a:pt x="4430799" y="5340351"/>
                </a:cubicBezTo>
                <a:cubicBezTo>
                  <a:pt x="4307016" y="5118101"/>
                  <a:pt x="4199103" y="4883151"/>
                  <a:pt x="4135624" y="4632326"/>
                </a:cubicBezTo>
                <a:cubicBezTo>
                  <a:pt x="4072146" y="4378326"/>
                  <a:pt x="4062624" y="4124326"/>
                  <a:pt x="4145146" y="3870326"/>
                </a:cubicBezTo>
                <a:cubicBezTo>
                  <a:pt x="4211798" y="3660776"/>
                  <a:pt x="4329234" y="3482976"/>
                  <a:pt x="4478408" y="3324226"/>
                </a:cubicBezTo>
                <a:cubicBezTo>
                  <a:pt x="4681539" y="3105151"/>
                  <a:pt x="4922758" y="2933701"/>
                  <a:pt x="5179846" y="2781301"/>
                </a:cubicBezTo>
                <a:cubicBezTo>
                  <a:pt x="5528977" y="2568576"/>
                  <a:pt x="5893979" y="2390776"/>
                  <a:pt x="6265328" y="2225676"/>
                </a:cubicBezTo>
                <a:cubicBezTo>
                  <a:pt x="6738243" y="2019301"/>
                  <a:pt x="7211157" y="1816101"/>
                  <a:pt x="7684072" y="1616076"/>
                </a:cubicBezTo>
                <a:cubicBezTo>
                  <a:pt x="7985595" y="1485901"/>
                  <a:pt x="8274422" y="1336676"/>
                  <a:pt x="8534684" y="1139826"/>
                </a:cubicBezTo>
                <a:cubicBezTo>
                  <a:pt x="8829859" y="920751"/>
                  <a:pt x="9074251" y="660401"/>
                  <a:pt x="9242469" y="330201"/>
                </a:cubicBezTo>
                <a:cubicBezTo>
                  <a:pt x="9290078" y="231776"/>
                  <a:pt x="9324991" y="130176"/>
                  <a:pt x="9366252" y="28576"/>
                </a:cubicBezTo>
                <a:cubicBezTo>
                  <a:pt x="9369426" y="19051"/>
                  <a:pt x="9369426" y="9526"/>
                  <a:pt x="9372600" y="1"/>
                </a:cubicBezTo>
                <a:cubicBezTo>
                  <a:pt x="6249458" y="1"/>
                  <a:pt x="3123142" y="1"/>
                  <a:pt x="0" y="1"/>
                </a:cubicBezTo>
                <a:close/>
              </a:path>
            </a:pathLst>
          </a:custGeom>
          <a:noFill/>
        </p:spPr>
        <p:txBody>
          <a:bodyPr wrap="square" anchor="ctr">
            <a:noAutofit/>
          </a:bodyP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 name="Footer Placeholder 2"/>
          <p:cNvSpPr>
            <a:spLocks noGrp="1"/>
          </p:cNvSpPr>
          <p:nvPr>
            <p:ph type="ftr" sz="quarter" idx="34"/>
          </p:nvPr>
        </p:nvSpPr>
        <p:spPr/>
        <p:txBody>
          <a:bodyPr/>
          <a:lstStyle/>
          <a:p>
            <a:r>
              <a:rPr lang="en-US"/>
              <a:t>© 2018 Capgemini. All rights reserved.</a:t>
            </a:r>
          </a:p>
        </p:txBody>
      </p:sp>
      <p:sp>
        <p:nvSpPr>
          <p:cNvPr id="4" name="Slide Number Placeholder 3"/>
          <p:cNvSpPr>
            <a:spLocks noGrp="1"/>
          </p:cNvSpPr>
          <p:nvPr>
            <p:ph type="sldNum" sz="quarter" idx="35"/>
          </p:nvPr>
        </p:nvSpPr>
        <p:spPr/>
        <p:txBody>
          <a:bodyPr/>
          <a:lstStyle/>
          <a:p>
            <a:pPr algn="r"/>
            <a:fld id="{DD205EFF-948D-4AF6-B54C-65639188FB5F}" type="slidenum">
              <a:rPr lang="en-US" smtClean="0"/>
              <a:pPr algn="r"/>
              <a:t>‹#›</a:t>
            </a:fld>
            <a:endParaRPr lang="en-US"/>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3">
    <p:bg>
      <p:bgPr>
        <a:solidFill>
          <a:schemeClr val="bg2"/>
        </a:solidFill>
        <a:effectLst/>
      </p:bgPr>
    </p:bg>
    <p:spTree>
      <p:nvGrpSpPr>
        <p:cNvPr id="1" name=""/>
        <p:cNvGrpSpPr/>
        <p:nvPr/>
      </p:nvGrpSpPr>
      <p:grpSpPr>
        <a:xfrm>
          <a:off x="0" y="0"/>
          <a:ext cx="0" cy="0"/>
          <a:chOff x="0" y="0"/>
          <a:chExt cx="0" cy="0"/>
        </a:xfrm>
      </p:grpSpPr>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lang="pt-PT" sz="1600" kern="1200" dirty="0">
                <a:solidFill>
                  <a:srgbClr val="0070AD"/>
                </a:solidFill>
                <a:latin typeface="+mn-lt"/>
                <a:ea typeface="+mn-ea"/>
                <a:cs typeface="+mn-cs"/>
              </a:defRPr>
            </a:lvl1pPr>
            <a:lvl2pPr>
              <a:defRPr sz="1600">
                <a:solidFill>
                  <a:schemeClr val="bg1"/>
                </a:solidFill>
              </a:defRPr>
            </a:lvl2pPr>
          </a:lstStyle>
          <a:p>
            <a:pPr marL="0" marR="0" lvl="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pPr>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Slide Number Placeholder 3"/>
          <p:cNvSpPr>
            <a:spLocks noGrp="1"/>
          </p:cNvSpPr>
          <p:nvPr>
            <p:ph type="sldNum" sz="quarter" idx="35"/>
          </p:nvPr>
        </p:nvSpPr>
        <p:spPr/>
        <p:txBody>
          <a:bodyPr/>
          <a:lstStyle/>
          <a:p>
            <a:pPr algn="r"/>
            <a:fld id="{DD205EFF-948D-4AF6-B54C-65639188FB5F}" type="slidenum">
              <a:rPr lang="en-US" smtClean="0"/>
              <a:pPr algn="r"/>
              <a:t>‹#›</a:t>
            </a:fld>
            <a:endParaRPr lang="en-US"/>
          </a:p>
        </p:txBody>
      </p:sp>
      <p:sp>
        <p:nvSpPr>
          <p:cNvPr id="5" name="Footer Placeholder 4"/>
          <p:cNvSpPr>
            <a:spLocks noGrp="1"/>
          </p:cNvSpPr>
          <p:nvPr>
            <p:ph type="ftr" sz="quarter" idx="36"/>
          </p:nvPr>
        </p:nvSpPr>
        <p:spPr/>
        <p:txBody>
          <a:bodyPr/>
          <a:lstStyle/>
          <a:p>
            <a:r>
              <a:rPr lang="en-US"/>
              <a:t>© 2018 Capgemini. All rights reserved.</a:t>
            </a:r>
            <a:endParaRPr lang="en-US" dirty="0"/>
          </a:p>
        </p:txBody>
      </p:sp>
      <p:sp>
        <p:nvSpPr>
          <p:cNvPr id="11" name="TextBoxFileName"/>
          <p:cNvSpPr>
            <a:spLocks noGrp="1"/>
          </p:cNvSpPr>
          <p:nvPr>
            <p:ph type="dt" sz="half" idx="2"/>
          </p:nvPr>
        </p:nvSpPr>
        <p:spPr>
          <a:xfrm>
            <a:off x="407988" y="6555971"/>
            <a:ext cx="2829007" cy="219456"/>
          </a:xfrm>
          <a:prstGeom prst="rect">
            <a:avLst/>
          </a:prstGeom>
        </p:spPr>
        <p:txBody>
          <a:bodyPr wrap="square" lIns="0" tIns="0" rIns="0" bIns="0" anchor="ctr" anchorCtr="0">
            <a:noAutofit/>
          </a:bodyPr>
          <a:lstStyle>
            <a:lvl1pPr>
              <a:defRPr lang="de-DE" sz="800" kern="0" smtClean="0">
                <a:solidFill>
                  <a:srgbClr val="00458D"/>
                </a:solidFill>
                <a:latin typeface="+mj-lt"/>
                <a:cs typeface="Arial" panose="020B0604020202020204" pitchFamily="34" charset="0"/>
              </a:defRPr>
            </a:lvl1pPr>
          </a:lstStyle>
          <a:p>
            <a:pPr>
              <a:lnSpc>
                <a:spcPct val="85000"/>
              </a:lnSpc>
            </a:pPr>
            <a:endParaRPr lang="en-US" dirty="0"/>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ght Big Shape and Bullet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383338" y="-1"/>
            <a:ext cx="5808661"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547793" y="188640"/>
            <a:ext cx="424356" cy="459624"/>
          </a:xfrm>
          <a:prstGeom prst="rect">
            <a:avLst/>
          </a:prstGeom>
        </p:spPr>
      </p:pic>
      <p:sp>
        <p:nvSpPr>
          <p:cNvPr id="3" name="Footer Placeholder 2"/>
          <p:cNvSpPr>
            <a:spLocks noGrp="1"/>
          </p:cNvSpPr>
          <p:nvPr>
            <p:ph type="ftr" sz="quarter" idx="39"/>
          </p:nvPr>
        </p:nvSpPr>
        <p:spPr/>
        <p:txBody>
          <a:bodyPr/>
          <a:lstStyle/>
          <a:p>
            <a:r>
              <a:rPr lang="en-US"/>
              <a:t>© 2018 Capgemini. All rights reserved.</a:t>
            </a:r>
          </a:p>
        </p:txBody>
      </p:sp>
      <p:sp>
        <p:nvSpPr>
          <p:cNvPr id="4" name="Slide Number Placeholder 3"/>
          <p:cNvSpPr>
            <a:spLocks noGrp="1"/>
          </p:cNvSpPr>
          <p:nvPr>
            <p:ph type="sldNum" sz="quarter" idx="40"/>
          </p:nvPr>
        </p:nvSpPr>
        <p:spPr/>
        <p:txBody>
          <a:bodyPr/>
          <a:lstStyle/>
          <a:p>
            <a:pPr algn="r"/>
            <a:fld id="{DD205EFF-948D-4AF6-B54C-65639188FB5F}" type="slidenum">
              <a:rPr lang="en-US" smtClean="0"/>
              <a:pPr algn="r"/>
              <a:t>‹#›</a:t>
            </a:fld>
            <a:endParaRPr lang="en-US"/>
          </a:p>
        </p:txBody>
      </p:sp>
      <p:sp>
        <p:nvSpPr>
          <p:cNvPr id="5" name="Title 4"/>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498078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Footer Placeholder 2"/>
          <p:cNvSpPr>
            <a:spLocks noGrp="1"/>
          </p:cNvSpPr>
          <p:nvPr>
            <p:ph type="ftr" sz="quarter" idx="37"/>
          </p:nvPr>
        </p:nvSpPr>
        <p:spPr/>
        <p:txBody>
          <a:bodyPr/>
          <a:lstStyle/>
          <a:p>
            <a:r>
              <a:rPr lang="en-US"/>
              <a:t>© 2018 Capgemini. All rights reserved.</a:t>
            </a:r>
          </a:p>
        </p:txBody>
      </p:sp>
      <p:sp>
        <p:nvSpPr>
          <p:cNvPr id="4" name="Slide Number Placeholder 3"/>
          <p:cNvSpPr>
            <a:spLocks noGrp="1"/>
          </p:cNvSpPr>
          <p:nvPr>
            <p:ph type="sldNum" sz="quarter" idx="38"/>
          </p:nvPr>
        </p:nvSpPr>
        <p:spPr/>
        <p:txBody>
          <a:bodyPr/>
          <a:lstStyle/>
          <a:p>
            <a:pPr algn="r"/>
            <a:fld id="{DD205EFF-948D-4AF6-B54C-65639188FB5F}" type="slidenum">
              <a:rPr lang="en-US" smtClean="0"/>
              <a:pPr algn="r"/>
              <a:t>‹#›</a:t>
            </a:fld>
            <a:endParaRPr lang="en-US"/>
          </a:p>
        </p:txBody>
      </p:sp>
    </p:spTree>
    <p:extLst>
      <p:ext uri="{BB962C8B-B14F-4D97-AF65-F5344CB8AC3E}">
        <p14:creationId xmlns:p14="http://schemas.microsoft.com/office/powerpoint/2010/main" val="2772663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l-PL"/>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01234B7-0ECB-489F-9C9F-E325B414369F}" type="datetimeFigureOut">
              <a:rPr lang="pl-PL" smtClean="0"/>
              <a:t>2018-07-17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8773CE1C-A466-4763-9B9C-0A29D544DB8F}" type="slidenum">
              <a:rPr lang="pl-PL" smtClean="0"/>
              <a:t>‹#›</a:t>
            </a:fld>
            <a:endParaRPr lang="pl-PL"/>
          </a:p>
        </p:txBody>
      </p:sp>
    </p:spTree>
    <p:extLst>
      <p:ext uri="{BB962C8B-B14F-4D97-AF65-F5344CB8AC3E}">
        <p14:creationId xmlns:p14="http://schemas.microsoft.com/office/powerpoint/2010/main" val="3595152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l-P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01234B7-0ECB-489F-9C9F-E325B414369F}" type="datetimeFigureOut">
              <a:rPr lang="pl-PL" smtClean="0"/>
              <a:t>2018-07-17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8773CE1C-A466-4763-9B9C-0A29D544DB8F}" type="slidenum">
              <a:rPr lang="pl-PL" smtClean="0"/>
              <a:t>‹#›</a:t>
            </a:fld>
            <a:endParaRPr lang="pl-PL"/>
          </a:p>
        </p:txBody>
      </p:sp>
    </p:spTree>
    <p:extLst>
      <p:ext uri="{BB962C8B-B14F-4D97-AF65-F5344CB8AC3E}">
        <p14:creationId xmlns:p14="http://schemas.microsoft.com/office/powerpoint/2010/main" val="348594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4 (with image)">
    <p:bg>
      <p:bgPr>
        <a:solidFill>
          <a:schemeClr val="bg2"/>
        </a:solidFill>
        <a:effectLst/>
      </p:bgPr>
    </p:bg>
    <p:spTree>
      <p:nvGrpSpPr>
        <p:cNvPr id="1" name=""/>
        <p:cNvGrpSpPr/>
        <p:nvPr/>
      </p:nvGrpSpPr>
      <p:grpSpPr>
        <a:xfrm>
          <a:off x="0" y="0"/>
          <a:ext cx="0" cy="0"/>
          <a:chOff x="0" y="0"/>
          <a:chExt cx="0" cy="0"/>
        </a:xfrm>
      </p:grpSpPr>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9" name="Freeform 8"/>
          <p:cNvSpPr>
            <a:spLocks/>
          </p:cNvSpPr>
          <p:nvPr userDrawn="1"/>
        </p:nvSpPr>
        <p:spPr bwMode="auto">
          <a:xfrm rot="16200000" flipH="1">
            <a:off x="6452111" y="-68077"/>
            <a:ext cx="5668785" cy="5804940"/>
          </a:xfrm>
          <a:custGeom>
            <a:avLst/>
            <a:gdLst>
              <a:gd name="connsiteX0" fmla="*/ 0 w 5668785"/>
              <a:gd name="connsiteY0" fmla="*/ 1025493 h 5804940"/>
              <a:gd name="connsiteX1" fmla="*/ 0 w 5668785"/>
              <a:gd name="connsiteY1" fmla="*/ 5780147 h 5804940"/>
              <a:gd name="connsiteX2" fmla="*/ 0 w 5668785"/>
              <a:gd name="connsiteY2" fmla="*/ 5804940 h 5804940"/>
              <a:gd name="connsiteX3" fmla="*/ 4356105 w 5668785"/>
              <a:gd name="connsiteY3" fmla="*/ 5804940 h 5804940"/>
              <a:gd name="connsiteX4" fmla="*/ 4387147 w 5668785"/>
              <a:gd name="connsiteY4" fmla="*/ 5753960 h 5804940"/>
              <a:gd name="connsiteX5" fmla="*/ 4144239 w 5668785"/>
              <a:gd name="connsiteY5" fmla="*/ 0 h 5804940"/>
              <a:gd name="connsiteX6" fmla="*/ 0 w 5668785"/>
              <a:gd name="connsiteY6" fmla="*/ 1025493 h 58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785" h="5804940">
                <a:moveTo>
                  <a:pt x="0" y="1025493"/>
                </a:moveTo>
                <a:cubicBezTo>
                  <a:pt x="0" y="3841436"/>
                  <a:pt x="0" y="5161410"/>
                  <a:pt x="0" y="5780147"/>
                </a:cubicBezTo>
                <a:lnTo>
                  <a:pt x="0" y="5804940"/>
                </a:lnTo>
                <a:lnTo>
                  <a:pt x="4356105" y="5804940"/>
                </a:lnTo>
                <a:lnTo>
                  <a:pt x="4387147" y="5753960"/>
                </a:lnTo>
                <a:cubicBezTo>
                  <a:pt x="6056693" y="2965876"/>
                  <a:pt x="6215804" y="1252733"/>
                  <a:pt x="4144239" y="0"/>
                </a:cubicBezTo>
                <a:cubicBezTo>
                  <a:pt x="1739338" y="1309612"/>
                  <a:pt x="572384" y="1318491"/>
                  <a:pt x="0" y="1025493"/>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61205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a:solidFill>
            <a:schemeClr val="bg2">
              <a:lumMod val="90000"/>
            </a:schemeClr>
          </a:solidFill>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3671732"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3671732"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Agenda picture placeholder in form">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userDrawn="1">
            <p:custDataLst>
              <p:tags r:id="rId2"/>
            </p:custDataLst>
            <p:extLst>
              <p:ext uri="{D42A27DB-BD31-4B8C-83A1-F6EECF244321}">
                <p14:modId xmlns:p14="http://schemas.microsoft.com/office/powerpoint/2010/main" val="3724810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6" name="Picture Placeholder 15"/>
          <p:cNvSpPr>
            <a:spLocks noGrp="1"/>
          </p:cNvSpPr>
          <p:nvPr>
            <p:ph type="pic" sz="quarter" idx="23"/>
          </p:nvPr>
        </p:nvSpPr>
        <p:spPr>
          <a:xfrm>
            <a:off x="1" y="1699130"/>
            <a:ext cx="6184327" cy="5158870"/>
          </a:xfrm>
          <a:custGeom>
            <a:avLst/>
            <a:gdLst>
              <a:gd name="connsiteX0" fmla="*/ 4509914 w 6184327"/>
              <a:gd name="connsiteY0" fmla="*/ 0 h 5158870"/>
              <a:gd name="connsiteX1" fmla="*/ 4528247 w 6184327"/>
              <a:gd name="connsiteY1" fmla="*/ 0 h 5158870"/>
              <a:gd name="connsiteX2" fmla="*/ 4555747 w 6184327"/>
              <a:gd name="connsiteY2" fmla="*/ 18337 h 5158870"/>
              <a:gd name="connsiteX3" fmla="*/ 5270733 w 6184327"/>
              <a:gd name="connsiteY3" fmla="*/ 550116 h 5158870"/>
              <a:gd name="connsiteX4" fmla="*/ 5793223 w 6184327"/>
              <a:gd name="connsiteY4" fmla="*/ 1158301 h 5158870"/>
              <a:gd name="connsiteX5" fmla="*/ 6169049 w 6184327"/>
              <a:gd name="connsiteY5" fmla="*/ 2231028 h 5158870"/>
              <a:gd name="connsiteX6" fmla="*/ 6184327 w 6184327"/>
              <a:gd name="connsiteY6" fmla="*/ 2389951 h 5158870"/>
              <a:gd name="connsiteX7" fmla="*/ 6184327 w 6184327"/>
              <a:gd name="connsiteY7" fmla="*/ 2692515 h 5158870"/>
              <a:gd name="connsiteX8" fmla="*/ 6165994 w 6184327"/>
              <a:gd name="connsiteY8" fmla="*/ 2903393 h 5158870"/>
              <a:gd name="connsiteX9" fmla="*/ 5918498 w 6184327"/>
              <a:gd name="connsiteY9" fmla="*/ 3960839 h 5158870"/>
              <a:gd name="connsiteX10" fmla="*/ 5426563 w 6184327"/>
              <a:gd name="connsiteY10" fmla="*/ 5119140 h 5158870"/>
              <a:gd name="connsiteX11" fmla="*/ 5392953 w 6184327"/>
              <a:gd name="connsiteY11" fmla="*/ 5158870 h 5158870"/>
              <a:gd name="connsiteX12" fmla="*/ 0 w 6184327"/>
              <a:gd name="connsiteY12" fmla="*/ 5158870 h 5158870"/>
              <a:gd name="connsiteX13" fmla="*/ 0 w 6184327"/>
              <a:gd name="connsiteY13" fmla="*/ 1121626 h 5158870"/>
              <a:gd name="connsiteX14" fmla="*/ 30555 w 6184327"/>
              <a:gd name="connsiteY14" fmla="*/ 1130795 h 5158870"/>
              <a:gd name="connsiteX15" fmla="*/ 745542 w 6184327"/>
              <a:gd name="connsiteY15" fmla="*/ 1283605 h 5158870"/>
              <a:gd name="connsiteX16" fmla="*/ 1488027 w 6184327"/>
              <a:gd name="connsiteY16" fmla="*/ 1216369 h 5158870"/>
              <a:gd name="connsiteX17" fmla="*/ 2765225 w 6184327"/>
              <a:gd name="connsiteY17" fmla="*/ 831287 h 5158870"/>
              <a:gd name="connsiteX18" fmla="*/ 4299085 w 6184327"/>
              <a:gd name="connsiteY18" fmla="*/ 116136 h 5158870"/>
              <a:gd name="connsiteX19" fmla="*/ 4509914 w 6184327"/>
              <a:gd name="connsiteY19" fmla="*/ 0 h 515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84327" h="5158870">
                <a:moveTo>
                  <a:pt x="4509914" y="0"/>
                </a:moveTo>
                <a:cubicBezTo>
                  <a:pt x="4516025" y="0"/>
                  <a:pt x="4522136" y="0"/>
                  <a:pt x="4528247" y="0"/>
                </a:cubicBezTo>
                <a:cubicBezTo>
                  <a:pt x="4537414" y="6112"/>
                  <a:pt x="4546580" y="15281"/>
                  <a:pt x="4555747" y="18337"/>
                </a:cubicBezTo>
                <a:cubicBezTo>
                  <a:pt x="4809353" y="177260"/>
                  <a:pt x="5050737" y="348407"/>
                  <a:pt x="5270733" y="550116"/>
                </a:cubicBezTo>
                <a:cubicBezTo>
                  <a:pt x="5469340" y="733489"/>
                  <a:pt x="5646559" y="932142"/>
                  <a:pt x="5793223" y="1158301"/>
                </a:cubicBezTo>
                <a:cubicBezTo>
                  <a:pt x="6000997" y="1488371"/>
                  <a:pt x="6126272" y="1845946"/>
                  <a:pt x="6169049" y="2231028"/>
                </a:cubicBezTo>
                <a:cubicBezTo>
                  <a:pt x="6172105" y="2282983"/>
                  <a:pt x="6178216" y="2334939"/>
                  <a:pt x="6184327" y="2389951"/>
                </a:cubicBezTo>
                <a:cubicBezTo>
                  <a:pt x="6184327" y="2490805"/>
                  <a:pt x="6184327" y="2591660"/>
                  <a:pt x="6184327" y="2692515"/>
                </a:cubicBezTo>
                <a:cubicBezTo>
                  <a:pt x="6178216" y="2762807"/>
                  <a:pt x="6172105" y="2833100"/>
                  <a:pt x="6165994" y="2903393"/>
                </a:cubicBezTo>
                <a:cubicBezTo>
                  <a:pt x="6123217" y="3267081"/>
                  <a:pt x="6034607" y="3618544"/>
                  <a:pt x="5918498" y="3960839"/>
                </a:cubicBezTo>
                <a:cubicBezTo>
                  <a:pt x="5781001" y="4358145"/>
                  <a:pt x="5612949" y="4743227"/>
                  <a:pt x="5426563" y="5119140"/>
                </a:cubicBezTo>
                <a:cubicBezTo>
                  <a:pt x="5414341" y="5137477"/>
                  <a:pt x="5405175" y="5152758"/>
                  <a:pt x="5392953" y="5158870"/>
                </a:cubicBezTo>
                <a:lnTo>
                  <a:pt x="0" y="5158870"/>
                </a:lnTo>
                <a:lnTo>
                  <a:pt x="0" y="1121626"/>
                </a:lnTo>
                <a:cubicBezTo>
                  <a:pt x="9167" y="1124683"/>
                  <a:pt x="21389" y="1127739"/>
                  <a:pt x="30555" y="1130795"/>
                </a:cubicBezTo>
                <a:cubicBezTo>
                  <a:pt x="256662" y="1237762"/>
                  <a:pt x="498046" y="1277493"/>
                  <a:pt x="745542" y="1283605"/>
                </a:cubicBezTo>
                <a:cubicBezTo>
                  <a:pt x="996092" y="1289718"/>
                  <a:pt x="1243588" y="1262212"/>
                  <a:pt x="1488027" y="1216369"/>
                </a:cubicBezTo>
                <a:cubicBezTo>
                  <a:pt x="1928019" y="1133851"/>
                  <a:pt x="2349677" y="993266"/>
                  <a:pt x="2765225" y="831287"/>
                </a:cubicBezTo>
                <a:cubicBezTo>
                  <a:pt x="3290771" y="626522"/>
                  <a:pt x="3797983" y="382025"/>
                  <a:pt x="4299085" y="116136"/>
                </a:cubicBezTo>
                <a:cubicBezTo>
                  <a:pt x="4369361" y="79461"/>
                  <a:pt x="4442693" y="42787"/>
                  <a:pt x="4509914" y="0"/>
                </a:cubicBezTo>
                <a:close/>
              </a:path>
            </a:pathLst>
          </a:custGeom>
          <a:solidFill>
            <a:schemeClr val="tx2"/>
          </a:solidFill>
          <a:ln>
            <a:noFill/>
          </a:ln>
        </p:spPr>
        <p:txBody>
          <a:bodyPr wrap="square" anchor="ctr">
            <a:noAutofit/>
          </a:bodyPr>
          <a:lstStyle>
            <a:lvl1pPr algn="ctr">
              <a:defRPr/>
            </a:lvl1pPr>
          </a:lstStyle>
          <a:p>
            <a:r>
              <a:rPr lang="en-US" smtClean="0"/>
              <a:t>Click icon to add picture</a:t>
            </a:r>
            <a:endParaRPr lang="de-DE" dirty="0"/>
          </a:p>
        </p:txBody>
      </p:sp>
      <p:sp>
        <p:nvSpPr>
          <p:cNvPr id="18" name="Title 17"/>
          <p:cNvSpPr>
            <a:spLocks noGrp="1"/>
          </p:cNvSpPr>
          <p:nvPr>
            <p:ph type="title"/>
          </p:nvPr>
        </p:nvSpPr>
        <p:spPr/>
        <p:txBody>
          <a:bodyPr/>
          <a:lstStyle/>
          <a:p>
            <a:r>
              <a:rPr lang="en-US" smtClean="0"/>
              <a:t>Click to edit Master title style</a:t>
            </a:r>
            <a:endParaRPr lang="de-DE"/>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28"/>
          </p:nvPr>
        </p:nvSpPr>
        <p:spPr>
          <a:xfrm>
            <a:off x="6383337" y="1412875"/>
            <a:ext cx="5400675" cy="5040313"/>
          </a:xfrm>
        </p:spPr>
        <p:txBody>
          <a:bodyPr/>
          <a:lstStyle>
            <a:lvl1pPr>
              <a:spcBef>
                <a:spcPts val="1200"/>
              </a:spcBef>
              <a:defRPr sz="1600"/>
            </a:lvl1pPr>
            <a:lvl2pPr>
              <a:spcBef>
                <a:spcPts val="1200"/>
              </a:spcBef>
              <a:defRPr sz="1600"/>
            </a:lvl2pPr>
            <a:lvl3pPr>
              <a:spcBef>
                <a:spcPts val="800"/>
              </a:spcBef>
              <a:defRPr sz="1600"/>
            </a:lvl3pPr>
            <a:lvl4pPr>
              <a:spcBef>
                <a:spcPts val="800"/>
              </a:spcBef>
              <a:defRPr sz="1400"/>
            </a:lvl4pPr>
            <a:lvl5pPr>
              <a:spcBef>
                <a:spcPts val="800"/>
              </a:spcBef>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4" name="Footer Placeholder 23"/>
          <p:cNvSpPr>
            <a:spLocks noGrp="1"/>
          </p:cNvSpPr>
          <p:nvPr>
            <p:ph type="ftr" sz="quarter" idx="30"/>
          </p:nvPr>
        </p:nvSpPr>
        <p:spPr/>
        <p:txBody>
          <a:bodyPr/>
          <a:lstStyle/>
          <a:p>
            <a:r>
              <a:rPr lang="en-US"/>
              <a:t>© 2018 Capgemini. All rights reserved.</a:t>
            </a:r>
            <a:endParaRPr lang="en-US" dirty="0"/>
          </a:p>
        </p:txBody>
      </p:sp>
      <p:sp>
        <p:nvSpPr>
          <p:cNvPr id="25" name="Slide Number Placeholder 24"/>
          <p:cNvSpPr>
            <a:spLocks noGrp="1"/>
          </p:cNvSpPr>
          <p:nvPr>
            <p:ph type="sldNum" sz="quarter" idx="31"/>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298095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Agenda picture placeholder in form">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6" name="Picture Placeholder 15"/>
          <p:cNvSpPr>
            <a:spLocks noGrp="1"/>
          </p:cNvSpPr>
          <p:nvPr>
            <p:ph type="pic" sz="quarter" idx="23"/>
          </p:nvPr>
        </p:nvSpPr>
        <p:spPr>
          <a:xfrm>
            <a:off x="1" y="1699130"/>
            <a:ext cx="6184327" cy="5158870"/>
          </a:xfrm>
          <a:custGeom>
            <a:avLst/>
            <a:gdLst>
              <a:gd name="connsiteX0" fmla="*/ 4509914 w 6184327"/>
              <a:gd name="connsiteY0" fmla="*/ 0 h 5158870"/>
              <a:gd name="connsiteX1" fmla="*/ 4528247 w 6184327"/>
              <a:gd name="connsiteY1" fmla="*/ 0 h 5158870"/>
              <a:gd name="connsiteX2" fmla="*/ 4555747 w 6184327"/>
              <a:gd name="connsiteY2" fmla="*/ 18337 h 5158870"/>
              <a:gd name="connsiteX3" fmla="*/ 5270733 w 6184327"/>
              <a:gd name="connsiteY3" fmla="*/ 550116 h 5158870"/>
              <a:gd name="connsiteX4" fmla="*/ 5793223 w 6184327"/>
              <a:gd name="connsiteY4" fmla="*/ 1158301 h 5158870"/>
              <a:gd name="connsiteX5" fmla="*/ 6169049 w 6184327"/>
              <a:gd name="connsiteY5" fmla="*/ 2231028 h 5158870"/>
              <a:gd name="connsiteX6" fmla="*/ 6184327 w 6184327"/>
              <a:gd name="connsiteY6" fmla="*/ 2389951 h 5158870"/>
              <a:gd name="connsiteX7" fmla="*/ 6184327 w 6184327"/>
              <a:gd name="connsiteY7" fmla="*/ 2692515 h 5158870"/>
              <a:gd name="connsiteX8" fmla="*/ 6165994 w 6184327"/>
              <a:gd name="connsiteY8" fmla="*/ 2903393 h 5158870"/>
              <a:gd name="connsiteX9" fmla="*/ 5918498 w 6184327"/>
              <a:gd name="connsiteY9" fmla="*/ 3960839 h 5158870"/>
              <a:gd name="connsiteX10" fmla="*/ 5426563 w 6184327"/>
              <a:gd name="connsiteY10" fmla="*/ 5119140 h 5158870"/>
              <a:gd name="connsiteX11" fmla="*/ 5392953 w 6184327"/>
              <a:gd name="connsiteY11" fmla="*/ 5158870 h 5158870"/>
              <a:gd name="connsiteX12" fmla="*/ 0 w 6184327"/>
              <a:gd name="connsiteY12" fmla="*/ 5158870 h 5158870"/>
              <a:gd name="connsiteX13" fmla="*/ 0 w 6184327"/>
              <a:gd name="connsiteY13" fmla="*/ 1121626 h 5158870"/>
              <a:gd name="connsiteX14" fmla="*/ 30555 w 6184327"/>
              <a:gd name="connsiteY14" fmla="*/ 1130795 h 5158870"/>
              <a:gd name="connsiteX15" fmla="*/ 745542 w 6184327"/>
              <a:gd name="connsiteY15" fmla="*/ 1283605 h 5158870"/>
              <a:gd name="connsiteX16" fmla="*/ 1488027 w 6184327"/>
              <a:gd name="connsiteY16" fmla="*/ 1216369 h 5158870"/>
              <a:gd name="connsiteX17" fmla="*/ 2765225 w 6184327"/>
              <a:gd name="connsiteY17" fmla="*/ 831287 h 5158870"/>
              <a:gd name="connsiteX18" fmla="*/ 4299085 w 6184327"/>
              <a:gd name="connsiteY18" fmla="*/ 116136 h 5158870"/>
              <a:gd name="connsiteX19" fmla="*/ 4509914 w 6184327"/>
              <a:gd name="connsiteY19" fmla="*/ 0 h 515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84327" h="5158870">
                <a:moveTo>
                  <a:pt x="4509914" y="0"/>
                </a:moveTo>
                <a:cubicBezTo>
                  <a:pt x="4516025" y="0"/>
                  <a:pt x="4522136" y="0"/>
                  <a:pt x="4528247" y="0"/>
                </a:cubicBezTo>
                <a:cubicBezTo>
                  <a:pt x="4537414" y="6112"/>
                  <a:pt x="4546580" y="15281"/>
                  <a:pt x="4555747" y="18337"/>
                </a:cubicBezTo>
                <a:cubicBezTo>
                  <a:pt x="4809353" y="177260"/>
                  <a:pt x="5050737" y="348407"/>
                  <a:pt x="5270733" y="550116"/>
                </a:cubicBezTo>
                <a:cubicBezTo>
                  <a:pt x="5469340" y="733489"/>
                  <a:pt x="5646559" y="932142"/>
                  <a:pt x="5793223" y="1158301"/>
                </a:cubicBezTo>
                <a:cubicBezTo>
                  <a:pt x="6000997" y="1488371"/>
                  <a:pt x="6126272" y="1845946"/>
                  <a:pt x="6169049" y="2231028"/>
                </a:cubicBezTo>
                <a:cubicBezTo>
                  <a:pt x="6172105" y="2282983"/>
                  <a:pt x="6178216" y="2334939"/>
                  <a:pt x="6184327" y="2389951"/>
                </a:cubicBezTo>
                <a:cubicBezTo>
                  <a:pt x="6184327" y="2490805"/>
                  <a:pt x="6184327" y="2591660"/>
                  <a:pt x="6184327" y="2692515"/>
                </a:cubicBezTo>
                <a:cubicBezTo>
                  <a:pt x="6178216" y="2762807"/>
                  <a:pt x="6172105" y="2833100"/>
                  <a:pt x="6165994" y="2903393"/>
                </a:cubicBezTo>
                <a:cubicBezTo>
                  <a:pt x="6123217" y="3267081"/>
                  <a:pt x="6034607" y="3618544"/>
                  <a:pt x="5918498" y="3960839"/>
                </a:cubicBezTo>
                <a:cubicBezTo>
                  <a:pt x="5781001" y="4358145"/>
                  <a:pt x="5612949" y="4743227"/>
                  <a:pt x="5426563" y="5119140"/>
                </a:cubicBezTo>
                <a:cubicBezTo>
                  <a:pt x="5414341" y="5137477"/>
                  <a:pt x="5405175" y="5152758"/>
                  <a:pt x="5392953" y="5158870"/>
                </a:cubicBezTo>
                <a:lnTo>
                  <a:pt x="0" y="5158870"/>
                </a:lnTo>
                <a:lnTo>
                  <a:pt x="0" y="1121626"/>
                </a:lnTo>
                <a:cubicBezTo>
                  <a:pt x="9167" y="1124683"/>
                  <a:pt x="21389" y="1127739"/>
                  <a:pt x="30555" y="1130795"/>
                </a:cubicBezTo>
                <a:cubicBezTo>
                  <a:pt x="256662" y="1237762"/>
                  <a:pt x="498046" y="1277493"/>
                  <a:pt x="745542" y="1283605"/>
                </a:cubicBezTo>
                <a:cubicBezTo>
                  <a:pt x="996092" y="1289718"/>
                  <a:pt x="1243588" y="1262212"/>
                  <a:pt x="1488027" y="1216369"/>
                </a:cubicBezTo>
                <a:cubicBezTo>
                  <a:pt x="1928019" y="1133851"/>
                  <a:pt x="2349677" y="993266"/>
                  <a:pt x="2765225" y="831287"/>
                </a:cubicBezTo>
                <a:cubicBezTo>
                  <a:pt x="3290771" y="626522"/>
                  <a:pt x="3797983" y="382025"/>
                  <a:pt x="4299085" y="116136"/>
                </a:cubicBezTo>
                <a:cubicBezTo>
                  <a:pt x="4369361" y="79461"/>
                  <a:pt x="4442693" y="42787"/>
                  <a:pt x="4509914" y="0"/>
                </a:cubicBezTo>
                <a:close/>
              </a:path>
            </a:pathLst>
          </a:custGeom>
          <a:solidFill>
            <a:schemeClr val="bg2">
              <a:lumMod val="90000"/>
            </a:schemeClr>
          </a:solidFill>
          <a:ln>
            <a:noFill/>
          </a:ln>
        </p:spPr>
        <p:txBody>
          <a:bodyPr wrap="square" anchor="ctr">
            <a:noAutofit/>
          </a:bodyPr>
          <a:lstStyle>
            <a:lvl1pPr algn="ctr">
              <a:defRPr/>
            </a:lvl1pPr>
          </a:lstStyle>
          <a:p>
            <a:r>
              <a:rPr lang="en-US" smtClean="0"/>
              <a:t>Click icon to add picture</a:t>
            </a:r>
            <a:endParaRPr lang="de-DE" dirty="0"/>
          </a:p>
        </p:txBody>
      </p:sp>
      <p:sp>
        <p:nvSpPr>
          <p:cNvPr id="18" name="Title 17"/>
          <p:cNvSpPr>
            <a:spLocks noGrp="1"/>
          </p:cNvSpPr>
          <p:nvPr>
            <p:ph type="title"/>
          </p:nvPr>
        </p:nvSpPr>
        <p:spPr/>
        <p:txBody>
          <a:bodyPr/>
          <a:lstStyle/>
          <a:p>
            <a:r>
              <a:rPr lang="en-US" smtClean="0"/>
              <a:t>Click to edit Master title style</a:t>
            </a:r>
            <a:endParaRPr lang="de-DE"/>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28"/>
          </p:nvPr>
        </p:nvSpPr>
        <p:spPr>
          <a:xfrm>
            <a:off x="6383337" y="1412875"/>
            <a:ext cx="5400675" cy="5040313"/>
          </a:xfrm>
        </p:spPr>
        <p:txBody>
          <a:bodyPr/>
          <a:lstStyle>
            <a:lvl1pPr>
              <a:spcBef>
                <a:spcPts val="1200"/>
              </a:spcBef>
              <a:defRPr sz="1600"/>
            </a:lvl1pPr>
            <a:lvl2pPr>
              <a:spcBef>
                <a:spcPts val="1200"/>
              </a:spcBef>
              <a:defRPr sz="1600"/>
            </a:lvl2pPr>
            <a:lvl3pPr>
              <a:spcBef>
                <a:spcPts val="800"/>
              </a:spcBef>
              <a:defRPr sz="1600"/>
            </a:lvl3pPr>
            <a:lvl4pPr>
              <a:spcBef>
                <a:spcPts val="800"/>
              </a:spcBef>
              <a:defRPr sz="1400"/>
            </a:lvl4pPr>
            <a:lvl5pPr>
              <a:spcBef>
                <a:spcPts val="800"/>
              </a:spcBef>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4" name="Footer Placeholder 23"/>
          <p:cNvSpPr>
            <a:spLocks noGrp="1"/>
          </p:cNvSpPr>
          <p:nvPr>
            <p:ph type="ftr" sz="quarter" idx="30"/>
          </p:nvPr>
        </p:nvSpPr>
        <p:spPr/>
        <p:txBody>
          <a:bodyPr/>
          <a:lstStyle/>
          <a:p>
            <a:r>
              <a:rPr lang="en-US"/>
              <a:t>© 2018 Capgemini. All rights reserved.</a:t>
            </a:r>
            <a:endParaRPr lang="en-US" dirty="0"/>
          </a:p>
        </p:txBody>
      </p:sp>
      <p:sp>
        <p:nvSpPr>
          <p:cNvPr id="25" name="Slide Number Placeholder 24"/>
          <p:cNvSpPr>
            <a:spLocks noGrp="1"/>
          </p:cNvSpPr>
          <p:nvPr>
            <p:ph type="sldNum" sz="quarter" idx="31"/>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319173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Freeform 5"/>
          <p:cNvSpPr>
            <a:spLocks/>
          </p:cNvSpPr>
          <p:nvPr userDrawn="1"/>
        </p:nvSpPr>
        <p:spPr bwMode="auto">
          <a:xfrm flipH="1">
            <a:off x="8501140" y="3770720"/>
            <a:ext cx="3690860" cy="3087280"/>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410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gendaText"/>
          <p:cNvSpPr>
            <a:spLocks noGrp="1"/>
          </p:cNvSpPr>
          <p:nvPr>
            <p:ph type="body" sz="quarter" idx="13"/>
          </p:nvPr>
        </p:nvSpPr>
        <p:spPr>
          <a:xfrm>
            <a:off x="407988" y="1772817"/>
            <a:ext cx="11376025" cy="349702"/>
          </a:xfrm>
          <a:prstGeom prst="rect">
            <a:avLst/>
          </a:prstGeom>
        </p:spPr>
        <p:txBody>
          <a:bodyPr wrap="square" tIns="72000">
            <a:spAutoFit/>
          </a:bodyPr>
          <a:lstStyle>
            <a:lvl1pPr marL="450000" indent="-360000">
              <a:lnSpc>
                <a:spcPct val="100000"/>
              </a:lnSpc>
              <a:spcBef>
                <a:spcPts val="1296"/>
              </a:spcBef>
              <a:buClr>
                <a:schemeClr val="tx2"/>
              </a:buClr>
              <a:buFont typeface="Wingdings" pitchFamily="2" charset="2"/>
              <a:buChar char="§"/>
              <a:defRPr sz="1800"/>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smtClean="0"/>
              <a:t>Click to edit Master text styles</a:t>
            </a:r>
          </a:p>
        </p:txBody>
      </p:sp>
      <p:sp>
        <p:nvSpPr>
          <p:cNvPr id="15" name="Footer Placeholder 6"/>
          <p:cNvSpPr>
            <a:spLocks noGrp="1"/>
          </p:cNvSpPr>
          <p:nvPr>
            <p:ph type="ftr" sz="quarter" idx="16"/>
          </p:nvPr>
        </p:nvSpPr>
        <p:spPr>
          <a:xfrm>
            <a:off x="9324107" y="6555758"/>
            <a:ext cx="2223686" cy="219456"/>
          </a:xfrm>
        </p:spPr>
        <p:txBody>
          <a:bodyPr/>
          <a:lstStyle>
            <a:lvl1pPr>
              <a:defRPr>
                <a:solidFill>
                  <a:schemeClr val="bg1"/>
                </a:solidFill>
              </a:defRPr>
            </a:lvl1pPr>
          </a:lstStyle>
          <a:p>
            <a:r>
              <a:rPr lang="en-US"/>
              <a:t>© 2018 Capgemini. All rights reserved.</a:t>
            </a:r>
            <a:endParaRPr lang="en-US" dirty="0"/>
          </a:p>
        </p:txBody>
      </p:sp>
      <p:sp>
        <p:nvSpPr>
          <p:cNvPr id="16" name="Slide Number Placeholder 8"/>
          <p:cNvSpPr>
            <a:spLocks noGrp="1"/>
          </p:cNvSpPr>
          <p:nvPr>
            <p:ph type="sldNum" sz="quarter" idx="17"/>
          </p:nvPr>
        </p:nvSpPr>
        <p:spPr>
          <a:xfrm>
            <a:off x="11784013" y="6555758"/>
            <a:ext cx="123754" cy="215444"/>
          </a:xfrm>
        </p:spPr>
        <p:txBody>
          <a:bodyPr/>
          <a:lstStyle>
            <a:lvl1pPr>
              <a:defRPr>
                <a:solidFill>
                  <a:schemeClr val="bg1"/>
                </a:solidFill>
              </a:defRPr>
            </a:lvl1pPr>
          </a:lstStyle>
          <a:p>
            <a:fld id="{DD205EFF-948D-4AF6-B54C-65639188FB5F}" type="slidenum">
              <a:rPr lang="en-US" smtClean="0"/>
              <a:pPr/>
              <a:t>‹#›</a:t>
            </a:fld>
            <a:endParaRPr lang="en-US" dirty="0"/>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07988" y="404813"/>
            <a:ext cx="11016604" cy="863601"/>
          </a:xfrm>
        </p:spPr>
        <p:txBody>
          <a:bodyPr/>
          <a:lstStyle/>
          <a:p>
            <a:r>
              <a:rPr lang="en-US" smtClean="0"/>
              <a:t>Click to edit Master title style</a:t>
            </a:r>
            <a:endParaRPr lang="de-DE" dirty="0"/>
          </a:p>
        </p:txBody>
      </p:sp>
    </p:spTree>
    <p:extLst>
      <p:ext uri="{BB962C8B-B14F-4D97-AF65-F5344CB8AC3E}">
        <p14:creationId xmlns:p14="http://schemas.microsoft.com/office/powerpoint/2010/main" val="7494510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userDrawn="1">
            <p:custDataLst>
              <p:tags r:id="rId47"/>
            </p:custDataLst>
            <p:extLst>
              <p:ext uri="{D42A27DB-BD31-4B8C-83A1-F6EECF244321}">
                <p14:modId xmlns:p14="http://schemas.microsoft.com/office/powerpoint/2010/main" val="807658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32"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1588" y="1588"/>
                        <a:ext cx="1587" cy="1587"/>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0">
            <a:extLst>
              <a:ext uri="{96DAC541-7B7A-43D3-8B79-37D633B846F1}">
                <asvg:svgBlip xmlns:asvg="http://schemas.microsoft.com/office/drawing/2016/SVG/main" xmlns="" r:embed="rId51"/>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
          </p:nvPr>
        </p:nvSpPr>
        <p:spPr>
          <a:xfrm>
            <a:off x="9324107" y="6555758"/>
            <a:ext cx="2223686" cy="219456"/>
          </a:xfrm>
          <a:prstGeom prst="rect">
            <a:avLst/>
          </a:prstGeom>
        </p:spPr>
        <p:txBody>
          <a:bodyPr wrap="none" lIns="0" tIns="0" rIns="0" bIns="0" anchor="ctr">
            <a:noAutofit/>
          </a:bodyPr>
          <a:lstStyle>
            <a:lvl1pPr>
              <a:defRPr lang="de-DE" sz="800">
                <a:solidFill>
                  <a:schemeClr val="bg2">
                    <a:lumMod val="50000"/>
                  </a:schemeClr>
                </a:solidFill>
                <a:cs typeface="Arial" panose="020B0604020202020204" pitchFamily="34" charset="0"/>
              </a:defRPr>
            </a:lvl1pPr>
          </a:lstStyle>
          <a:p>
            <a:r>
              <a:rPr lang="en-US"/>
              <a:t>© 2018 Capgemini. All rights reserved.</a:t>
            </a:r>
            <a:endParaRPr lang="en-US" dirty="0"/>
          </a:p>
        </p:txBody>
      </p:sp>
      <p:sp>
        <p:nvSpPr>
          <p:cNvPr id="29" name="Slide Number Placeholder 28"/>
          <p:cNvSpPr>
            <a:spLocks noGrp="1"/>
          </p:cNvSpPr>
          <p:nvPr>
            <p:ph type="sldNum" sz="quarter" idx="4"/>
          </p:nvPr>
        </p:nvSpPr>
        <p:spPr>
          <a:xfrm>
            <a:off x="11784013" y="6555758"/>
            <a:ext cx="123754" cy="215444"/>
          </a:xfrm>
          <a:prstGeom prst="rect">
            <a:avLst/>
          </a:prstGeom>
        </p:spPr>
        <p:txBody>
          <a:bodyPr wrap="none">
            <a:noAutofit/>
          </a:bodyPr>
          <a:lstStyle>
            <a:lvl1pPr algn="ctr">
              <a:defRPr lang="de-DE" sz="800" smtClean="0">
                <a:solidFill>
                  <a:schemeClr val="bg2">
                    <a:lumMod val="50000"/>
                  </a:schemeClr>
                </a:solidFill>
                <a:cs typeface="Arial" panose="020B0604020202020204" pitchFamily="34" charset="0"/>
              </a:defRPr>
            </a:lvl1pPr>
          </a:lstStyle>
          <a:p>
            <a:fld id="{DD205EFF-948D-4AF6-B54C-65639188FB5F}" type="slidenum">
              <a:rPr lang="en-US" smtClean="0"/>
              <a:pPr/>
              <a:t>‹#›</a:t>
            </a:fld>
            <a:endParaRPr lang="en-US" dirty="0"/>
          </a:p>
        </p:txBody>
      </p:sp>
      <p:cxnSp>
        <p:nvCxnSpPr>
          <p:cNvPr id="3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TextBoxFileName"/>
          <p:cNvSpPr/>
          <p:nvPr userDrawn="1"/>
        </p:nvSpPr>
        <p:spPr>
          <a:xfrm>
            <a:off x="407987" y="6555971"/>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it-IT" sz="800" smtClean="0">
                <a:solidFill>
                  <a:schemeClr val="bg1">
                    <a:lumMod val="50000"/>
                  </a:schemeClr>
                </a:solidFill>
              </a:rPr>
              <a:t>IoT Home Lab.pptx</a:t>
            </a:r>
            <a:endParaRPr lang="de-DE" sz="800" dirty="0">
              <a:solidFill>
                <a:schemeClr val="bg1">
                  <a:lumMod val="50000"/>
                </a:schemeClr>
              </a:solidFill>
            </a:endParaRPr>
          </a:p>
        </p:txBody>
      </p:sp>
      <p:sp>
        <p:nvSpPr>
          <p:cNvPr id="12" name="FootnoteAndSource" hidden="1"/>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dirty="0"/>
              <a:t>	Source:	Source Text</a:t>
            </a:r>
          </a:p>
        </p:txBody>
      </p:sp>
      <p:sp>
        <p:nvSpPr>
          <p:cNvPr id="14" name="CapgeminiBox" hidden="1">
            <a:extLst>
              <a:ext uri="{FF2B5EF4-FFF2-40B4-BE49-F238E27FC236}">
                <a16:creationId xmlns:a16="http://schemas.microsoft.com/office/drawing/2014/main" xmlns="" id="{AF310831-D03E-404B-934F-73B268225B7E}"/>
              </a:ext>
            </a:extLst>
          </p:cNvPr>
          <p:cNvSpPr txBox="1">
            <a:spLocks/>
          </p:cNvSpPr>
          <p:nvPr userDrawn="1"/>
        </p:nvSpPr>
        <p:spPr>
          <a:xfrm>
            <a:off x="57376" y="64720"/>
            <a:ext cx="2061462" cy="215444"/>
          </a:xfrm>
          <a:prstGeom prst="rect">
            <a:avLst/>
          </a:prstGeom>
        </p:spPr>
        <p:txBody>
          <a:bodyPr vert="horz" wrap="none" lIns="0" tIns="0" rIns="0" bIns="0" rtlCol="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1162050"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6pPr>
            <a:lvl7pPr marL="1438275" indent="-276225"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7pPr>
            <a:lvl8pPr marL="17049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8pPr>
            <a:lvl9pPr marL="19716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9pPr>
          </a:lstStyle>
          <a:p>
            <a:r>
              <a:rPr lang="en-US" dirty="0" err="1"/>
              <a:t>Capgemini</a:t>
            </a:r>
            <a:r>
              <a:rPr lang="en-US" dirty="0"/>
              <a:t> Global V8.0</a:t>
            </a:r>
          </a:p>
        </p:txBody>
      </p:sp>
      <p:grpSp>
        <p:nvGrpSpPr>
          <p:cNvPr id="15" name="Group_Sticker" hidden="1"/>
          <p:cNvGrpSpPr/>
          <p:nvPr userDrawn="1"/>
        </p:nvGrpSpPr>
        <p:grpSpPr>
          <a:xfrm>
            <a:off x="11134796" y="1268413"/>
            <a:ext cx="649217" cy="251301"/>
            <a:chOff x="8419263" y="1611828"/>
            <a:chExt cx="649217" cy="251301"/>
          </a:xfrm>
        </p:grpSpPr>
        <p:sp>
          <p:nvSpPr>
            <p:cNvPr id="16" name="TextBox 15"/>
            <p:cNvSpPr txBox="1"/>
            <p:nvPr/>
          </p:nvSpPr>
          <p:spPr>
            <a:xfrm>
              <a:off x="8419263" y="1616908"/>
              <a:ext cx="649217" cy="246221"/>
            </a:xfrm>
            <a:prstGeom prst="rect">
              <a:avLst/>
            </a:prstGeom>
            <a:noFill/>
          </p:spPr>
          <p:txBody>
            <a:bodyPr vert="horz" wrap="none" lIns="0" rIns="0" rtlCol="0" anchor="ctr">
              <a:spAutoFit/>
            </a:bodyPr>
            <a:lstStyle/>
            <a:p>
              <a:pPr algn="ctr"/>
              <a:r>
                <a:rPr lang="en-GB" sz="1000" b="1" dirty="0"/>
                <a:t>BACK-UP</a:t>
              </a:r>
            </a:p>
          </p:txBody>
        </p:sp>
        <p:cxnSp>
          <p:nvCxnSpPr>
            <p:cNvPr id="17" name="Straight Connector 16"/>
            <p:cNvCxnSpPr/>
            <p:nvPr/>
          </p:nvCxnSpPr>
          <p:spPr>
            <a:xfrm>
              <a:off x="8419263" y="1611828"/>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9263" y="1855509"/>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58" r:id="rId1"/>
    <p:sldLayoutId id="2147483834" r:id="rId2"/>
    <p:sldLayoutId id="2147483790" r:id="rId3"/>
    <p:sldLayoutId id="2147483721" r:id="rId4"/>
    <p:sldLayoutId id="2147483810" r:id="rId5"/>
    <p:sldLayoutId id="2147483720" r:id="rId6"/>
    <p:sldLayoutId id="2147483817" r:id="rId7"/>
    <p:sldLayoutId id="2147483831" r:id="rId8"/>
    <p:sldLayoutId id="2147483835" r:id="rId9"/>
    <p:sldLayoutId id="2147483813" r:id="rId10"/>
    <p:sldLayoutId id="2147483816" r:id="rId11"/>
    <p:sldLayoutId id="2147483814" r:id="rId12"/>
    <p:sldLayoutId id="2147483815" r:id="rId13"/>
    <p:sldLayoutId id="2147483734" r:id="rId14"/>
    <p:sldLayoutId id="2147483735" r:id="rId15"/>
    <p:sldLayoutId id="2147483827" r:id="rId16"/>
    <p:sldLayoutId id="2147483829" r:id="rId17"/>
    <p:sldLayoutId id="2147483798" r:id="rId18"/>
    <p:sldLayoutId id="2147483672" r:id="rId19"/>
    <p:sldLayoutId id="2147483811" r:id="rId20"/>
    <p:sldLayoutId id="2147483666" r:id="rId21"/>
    <p:sldLayoutId id="2147483832" r:id="rId22"/>
    <p:sldLayoutId id="2147483837" r:id="rId23"/>
    <p:sldLayoutId id="2147483786" r:id="rId24"/>
    <p:sldLayoutId id="2147483779" r:id="rId25"/>
    <p:sldLayoutId id="2147483722" r:id="rId26"/>
    <p:sldLayoutId id="2147483733" r:id="rId27"/>
    <p:sldLayoutId id="2147483791" r:id="rId28"/>
    <p:sldLayoutId id="2147483731" r:id="rId29"/>
    <p:sldLayoutId id="2147483795" r:id="rId30"/>
    <p:sldLayoutId id="2147483732" r:id="rId31"/>
    <p:sldLayoutId id="2147483836" r:id="rId32"/>
    <p:sldLayoutId id="2147483739" r:id="rId33"/>
    <p:sldLayoutId id="2147483740" r:id="rId34"/>
    <p:sldLayoutId id="2147483794" r:id="rId35"/>
    <p:sldLayoutId id="2147483792" r:id="rId36"/>
    <p:sldLayoutId id="2147483796" r:id="rId37"/>
    <p:sldLayoutId id="2147483743" r:id="rId38"/>
    <p:sldLayoutId id="2147483812" r:id="rId39"/>
    <p:sldLayoutId id="2147483744" r:id="rId40"/>
    <p:sldLayoutId id="2147483746" r:id="rId41"/>
    <p:sldLayoutId id="2147483747" r:id="rId42"/>
    <p:sldLayoutId id="2147483838" r:id="rId43"/>
    <p:sldLayoutId id="2147483839" r:id="rId44"/>
  </p:sldLayoutIdLst>
  <p:hf hd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659">
          <p15:clr>
            <a:srgbClr val="F26B43"/>
          </p15:clr>
        </p15:guide>
        <p15:guide id="9" pos="402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www.pushbullet.com/"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l-PL" dirty="0" err="1" smtClean="0"/>
              <a:t>IoT</a:t>
            </a:r>
            <a:r>
              <a:rPr lang="pl-PL" dirty="0" smtClean="0"/>
              <a:t> Home Lab</a:t>
            </a:r>
            <a:endParaRPr lang="en-GB" dirty="0"/>
          </a:p>
        </p:txBody>
      </p:sp>
    </p:spTree>
    <p:extLst>
      <p:ext uri="{BB962C8B-B14F-4D97-AF65-F5344CB8AC3E}">
        <p14:creationId xmlns:p14="http://schemas.microsoft.com/office/powerpoint/2010/main" val="1694368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881254"/>
            <a:ext cx="2267744" cy="945059"/>
          </a:xfrm>
        </p:spPr>
        <p:txBody>
          <a:bodyPr>
            <a:normAutofit fontScale="90000"/>
          </a:bodyPr>
          <a:lstStyle/>
          <a:p>
            <a:r>
              <a:rPr lang="pl-PL" dirty="0" smtClean="0"/>
              <a:t>03-pub</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5" name="Picture 4"/>
          <p:cNvPicPr>
            <a:picLocks noChangeAspect="1"/>
          </p:cNvPicPr>
          <p:nvPr/>
        </p:nvPicPr>
        <p:blipFill>
          <a:blip r:embed="rId3"/>
          <a:stretch>
            <a:fillRect/>
          </a:stretch>
        </p:blipFill>
        <p:spPr>
          <a:xfrm>
            <a:off x="7139917" y="1412776"/>
            <a:ext cx="4079435" cy="4725144"/>
          </a:xfrm>
          <a:prstGeom prst="rect">
            <a:avLst/>
          </a:prstGeom>
          <a:ln>
            <a:noFill/>
          </a:ln>
          <a:effectLst>
            <a:outerShdw blurRad="292100" dist="139700" dir="2700000" algn="tl" rotWithShape="0">
              <a:srgbClr val="333333">
                <a:alpha val="65000"/>
              </a:srgbClr>
            </a:outerShdw>
          </a:effectLst>
        </p:spPr>
      </p:pic>
      <p:sp>
        <p:nvSpPr>
          <p:cNvPr id="7" name="Subtitle 2"/>
          <p:cNvSpPr>
            <a:spLocks noGrp="1"/>
          </p:cNvSpPr>
          <p:nvPr>
            <p:ph type="subTitle" idx="1"/>
          </p:nvPr>
        </p:nvSpPr>
        <p:spPr>
          <a:xfrm>
            <a:off x="335360" y="1845246"/>
            <a:ext cx="5688632" cy="2447850"/>
          </a:xfrm>
        </p:spPr>
        <p:txBody>
          <a:bodyPr>
            <a:normAutofit fontScale="92500"/>
          </a:bodyPr>
          <a:lstStyle/>
          <a:p>
            <a:pPr algn="l"/>
            <a:r>
              <a:rPr lang="pl-PL" dirty="0" smtClean="0"/>
              <a:t>Ćwiczenie polega na podłączeniu termometru DHT11 do płytki deweloperskiej a następnie zczytaniu </a:t>
            </a:r>
            <a:br>
              <a:rPr lang="pl-PL" dirty="0" smtClean="0"/>
            </a:br>
            <a:r>
              <a:rPr lang="pl-PL" dirty="0" smtClean="0"/>
              <a:t>z niego temperatury oraz wilgotności </a:t>
            </a:r>
            <a:br>
              <a:rPr lang="pl-PL" dirty="0" smtClean="0"/>
            </a:br>
            <a:r>
              <a:rPr lang="pl-PL" dirty="0" smtClean="0"/>
              <a:t>i przesłaniu tych informacji do chmury Adafruit za pomocą protokołu MQTT.</a:t>
            </a:r>
          </a:p>
        </p:txBody>
      </p:sp>
    </p:spTree>
    <p:extLst>
      <p:ext uri="{BB962C8B-B14F-4D97-AF65-F5344CB8AC3E}">
        <p14:creationId xmlns:p14="http://schemas.microsoft.com/office/powerpoint/2010/main" val="46508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881254"/>
            <a:ext cx="2267744" cy="945059"/>
          </a:xfrm>
        </p:spPr>
        <p:txBody>
          <a:bodyPr>
            <a:normAutofit fontScale="90000"/>
          </a:bodyPr>
          <a:lstStyle/>
          <a:p>
            <a:r>
              <a:rPr lang="pl-PL" dirty="0" smtClean="0"/>
              <a:t>04-sub</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5" name="Picture 4"/>
          <p:cNvPicPr>
            <a:picLocks noChangeAspect="1"/>
          </p:cNvPicPr>
          <p:nvPr/>
        </p:nvPicPr>
        <p:blipFill>
          <a:blip r:embed="rId3"/>
          <a:stretch>
            <a:fillRect/>
          </a:stretch>
        </p:blipFill>
        <p:spPr>
          <a:xfrm>
            <a:off x="7139917" y="1412776"/>
            <a:ext cx="4079435" cy="4725144"/>
          </a:xfrm>
          <a:prstGeom prst="rect">
            <a:avLst/>
          </a:prstGeom>
          <a:ln>
            <a:noFill/>
          </a:ln>
          <a:effectLst>
            <a:outerShdw blurRad="292100" dist="139700" dir="2700000" algn="tl" rotWithShape="0">
              <a:srgbClr val="333333">
                <a:alpha val="65000"/>
              </a:srgbClr>
            </a:outerShdw>
          </a:effectLst>
        </p:spPr>
      </p:pic>
      <p:sp>
        <p:nvSpPr>
          <p:cNvPr id="6" name="Subtitle 5"/>
          <p:cNvSpPr>
            <a:spLocks noGrp="1"/>
          </p:cNvSpPr>
          <p:nvPr>
            <p:ph type="subTitle" idx="1"/>
          </p:nvPr>
        </p:nvSpPr>
        <p:spPr/>
        <p:txBody>
          <a:bodyPr/>
          <a:lstStyle/>
          <a:p>
            <a:endParaRPr lang="pl-PL"/>
          </a:p>
        </p:txBody>
      </p:sp>
      <p:sp>
        <p:nvSpPr>
          <p:cNvPr id="7" name="Subtitle 2"/>
          <p:cNvSpPr txBox="1">
            <a:spLocks/>
          </p:cNvSpPr>
          <p:nvPr/>
        </p:nvSpPr>
        <p:spPr>
          <a:xfrm>
            <a:off x="335360" y="1845246"/>
            <a:ext cx="5688632" cy="244785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dirty="0" smtClean="0"/>
              <a:t>Rozszerzenie ćwiczeń 02 oraz 03. Zadanie polega na podłączeniu termometru DHT11 do płytki deweloperskiej oraz diody LED a następnie oprócz wysłania temperatury i wilgotności do chmury Adafruit, należy również dodać możliwość sterowania diodą LED z poziomu chmury.</a:t>
            </a:r>
            <a:endParaRPr lang="pl-PL" dirty="0"/>
          </a:p>
        </p:txBody>
      </p:sp>
    </p:spTree>
    <p:extLst>
      <p:ext uri="{BB962C8B-B14F-4D97-AF65-F5344CB8AC3E}">
        <p14:creationId xmlns:p14="http://schemas.microsoft.com/office/powerpoint/2010/main" val="3231745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352" y="1268760"/>
            <a:ext cx="2736304" cy="945059"/>
          </a:xfrm>
        </p:spPr>
        <p:txBody>
          <a:bodyPr>
            <a:normAutofit fontScale="90000"/>
          </a:bodyPr>
          <a:lstStyle/>
          <a:p>
            <a:r>
              <a:rPr lang="pl-PL" dirty="0" smtClean="0"/>
              <a:t>05-led-pr</a:t>
            </a:r>
            <a:endParaRPr lang="pl-PL" dirty="0"/>
          </a:p>
        </p:txBody>
      </p:sp>
      <p:sp>
        <p:nvSpPr>
          <p:cNvPr id="3" name="Subtitle 2"/>
          <p:cNvSpPr>
            <a:spLocks noGrp="1"/>
          </p:cNvSpPr>
          <p:nvPr>
            <p:ph type="subTitle" idx="1"/>
          </p:nvPr>
        </p:nvSpPr>
        <p:spPr>
          <a:xfrm>
            <a:off x="479376" y="2213820"/>
            <a:ext cx="5112568" cy="2448272"/>
          </a:xfrm>
        </p:spPr>
        <p:txBody>
          <a:bodyPr>
            <a:normAutofit fontScale="85000" lnSpcReduction="20000"/>
          </a:bodyPr>
          <a:lstStyle/>
          <a:p>
            <a:pPr algn="l"/>
            <a:r>
              <a:rPr lang="pl-PL" dirty="0" smtClean="0"/>
              <a:t>Zadanie polega na zestawieniu poniższego schematu składającego się z diody LED, płytki deweloperskiej oraz modułu fotorezystora badającego natężenie światła. </a:t>
            </a:r>
            <a:r>
              <a:rPr lang="pl-PL" dirty="0"/>
              <a:t>N</a:t>
            </a:r>
            <a:r>
              <a:rPr lang="pl-PL" dirty="0" smtClean="0"/>
              <a:t>astępnie należy wykalibrować fotorezystor potencjometrem oraz napisać program, który przy odpowiednim natężeniu światła zapala diodę LED.</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7104112" y="1298545"/>
            <a:ext cx="4003385" cy="52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505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352" y="1044202"/>
            <a:ext cx="4824536" cy="945059"/>
          </a:xfrm>
        </p:spPr>
        <p:txBody>
          <a:bodyPr>
            <a:normAutofit fontScale="90000"/>
          </a:bodyPr>
          <a:lstStyle/>
          <a:p>
            <a:r>
              <a:rPr lang="pl-PL" dirty="0" smtClean="0"/>
              <a:t>05-led-pr (ver B)</a:t>
            </a:r>
            <a:endParaRPr lang="pl-PL" dirty="0"/>
          </a:p>
        </p:txBody>
      </p:sp>
      <p:sp>
        <p:nvSpPr>
          <p:cNvPr id="3" name="Subtitle 2"/>
          <p:cNvSpPr>
            <a:spLocks noGrp="1"/>
          </p:cNvSpPr>
          <p:nvPr>
            <p:ph type="subTitle" idx="1"/>
          </p:nvPr>
        </p:nvSpPr>
        <p:spPr>
          <a:xfrm>
            <a:off x="479376" y="1989262"/>
            <a:ext cx="5112568" cy="1655762"/>
          </a:xfrm>
        </p:spPr>
        <p:txBody>
          <a:bodyPr/>
          <a:lstStyle/>
          <a:p>
            <a:pPr algn="l"/>
            <a:r>
              <a:rPr lang="pl-PL" dirty="0" smtClean="0"/>
              <a:t>Zastąp moduł natężenia światła modułem rozpoznawania ruchu.</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5" name="Picture 4"/>
          <p:cNvPicPr>
            <a:picLocks noChangeAspect="1"/>
          </p:cNvPicPr>
          <p:nvPr/>
        </p:nvPicPr>
        <p:blipFill>
          <a:blip r:embed="rId3"/>
          <a:stretch>
            <a:fillRect/>
          </a:stretch>
        </p:blipFill>
        <p:spPr>
          <a:xfrm>
            <a:off x="7248128" y="1298545"/>
            <a:ext cx="3861762" cy="5013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288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1043781"/>
            <a:ext cx="2555776" cy="945059"/>
          </a:xfrm>
        </p:spPr>
        <p:txBody>
          <a:bodyPr>
            <a:normAutofit fontScale="90000"/>
          </a:bodyPr>
          <a:lstStyle/>
          <a:p>
            <a:r>
              <a:rPr lang="pl-PL" dirty="0" smtClean="0"/>
              <a:t>06-hum</a:t>
            </a:r>
            <a:endParaRPr lang="pl-PL" dirty="0"/>
          </a:p>
        </p:txBody>
      </p:sp>
      <p:sp>
        <p:nvSpPr>
          <p:cNvPr id="3" name="Subtitle 2"/>
          <p:cNvSpPr>
            <a:spLocks noGrp="1"/>
          </p:cNvSpPr>
          <p:nvPr>
            <p:ph type="subTitle" idx="1"/>
          </p:nvPr>
        </p:nvSpPr>
        <p:spPr>
          <a:xfrm>
            <a:off x="479376" y="1988840"/>
            <a:ext cx="3600400" cy="2808312"/>
          </a:xfrm>
        </p:spPr>
        <p:txBody>
          <a:bodyPr>
            <a:normAutofit fontScale="85000" lnSpcReduction="10000"/>
          </a:bodyPr>
          <a:lstStyle/>
          <a:p>
            <a:pPr algn="l"/>
            <a:r>
              <a:rPr lang="pl-PL" dirty="0" smtClean="0"/>
              <a:t>Zadanie polega na zestawieniu poniższego schematu składającego się z diody LED, płytki deweloperskiej oraz modułu badającego nawilżenie gleby. Należy napisać program, który przy odpowiednim nawilżeniu „gleby” zapala diodę LED.</a:t>
            </a:r>
          </a:p>
          <a:p>
            <a:pPr algn="l"/>
            <a:endParaRPr lang="pl-PL" dirty="0"/>
          </a:p>
        </p:txBody>
      </p:sp>
      <p:sp>
        <p:nvSpPr>
          <p:cNvPr id="4" name="TextBox 3"/>
          <p:cNvSpPr txBox="1"/>
          <p:nvPr/>
        </p:nvSpPr>
        <p:spPr>
          <a:xfrm>
            <a:off x="4511824" y="908720"/>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4583832" y="1628800"/>
            <a:ext cx="7298455" cy="5040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888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1043781"/>
            <a:ext cx="3347864" cy="945059"/>
          </a:xfrm>
        </p:spPr>
        <p:txBody>
          <a:bodyPr>
            <a:normAutofit fontScale="90000"/>
          </a:bodyPr>
          <a:lstStyle/>
          <a:p>
            <a:r>
              <a:rPr lang="pl-PL" dirty="0" smtClean="0"/>
              <a:t>07-btn-led</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7" name="Picture 6"/>
          <p:cNvPicPr>
            <a:picLocks noChangeAspect="1"/>
          </p:cNvPicPr>
          <p:nvPr/>
        </p:nvPicPr>
        <p:blipFill>
          <a:blip r:embed="rId3"/>
          <a:stretch>
            <a:fillRect/>
          </a:stretch>
        </p:blipFill>
        <p:spPr>
          <a:xfrm>
            <a:off x="7248128" y="1325741"/>
            <a:ext cx="3977859" cy="5157192"/>
          </a:xfrm>
          <a:prstGeom prst="rect">
            <a:avLst/>
          </a:prstGeom>
          <a:ln>
            <a:noFill/>
          </a:ln>
          <a:effectLst>
            <a:outerShdw blurRad="292100" dist="139700" dir="2700000" algn="tl" rotWithShape="0">
              <a:srgbClr val="333333">
                <a:alpha val="65000"/>
              </a:srgbClr>
            </a:outerShdw>
          </a:effectLst>
        </p:spPr>
      </p:pic>
      <p:sp>
        <p:nvSpPr>
          <p:cNvPr id="8" name="Subtitle 2"/>
          <p:cNvSpPr txBox="1">
            <a:spLocks/>
          </p:cNvSpPr>
          <p:nvPr/>
        </p:nvSpPr>
        <p:spPr>
          <a:xfrm>
            <a:off x="479376" y="1988840"/>
            <a:ext cx="5112568" cy="28083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dirty="0" smtClean="0"/>
              <a:t>Ćwiczenie polega na zestawieniu poniższego schematu składającego się z diody LED, płytki deweloperskiej oraz przycisku. Należy napisać program, który po naciśnięciu przycisku zapala diodę LED.</a:t>
            </a:r>
          </a:p>
          <a:p>
            <a:pPr algn="l"/>
            <a:endParaRPr lang="pl-PL" dirty="0"/>
          </a:p>
        </p:txBody>
      </p:sp>
    </p:spTree>
    <p:extLst>
      <p:ext uri="{BB962C8B-B14F-4D97-AF65-F5344CB8AC3E}">
        <p14:creationId xmlns:p14="http://schemas.microsoft.com/office/powerpoint/2010/main" val="2724657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1075862"/>
            <a:ext cx="2987824" cy="945059"/>
          </a:xfrm>
        </p:spPr>
        <p:txBody>
          <a:bodyPr>
            <a:normAutofit fontScale="90000"/>
          </a:bodyPr>
          <a:lstStyle/>
          <a:p>
            <a:r>
              <a:rPr lang="pl-PL" dirty="0" smtClean="0"/>
              <a:t>08-btn-ir</a:t>
            </a:r>
            <a:endParaRPr lang="pl-PL" dirty="0"/>
          </a:p>
        </p:txBody>
      </p:sp>
      <p:sp>
        <p:nvSpPr>
          <p:cNvPr id="3" name="Subtitle 2"/>
          <p:cNvSpPr>
            <a:spLocks noGrp="1"/>
          </p:cNvSpPr>
          <p:nvPr>
            <p:ph type="subTitle" idx="1"/>
          </p:nvPr>
        </p:nvSpPr>
        <p:spPr>
          <a:xfrm>
            <a:off x="407368" y="2060848"/>
            <a:ext cx="5112568" cy="2880320"/>
          </a:xfrm>
        </p:spPr>
        <p:txBody>
          <a:bodyPr>
            <a:normAutofit fontScale="92500" lnSpcReduction="20000"/>
          </a:bodyPr>
          <a:lstStyle/>
          <a:p>
            <a:pPr algn="l"/>
            <a:r>
              <a:rPr lang="pl-PL" dirty="0" smtClean="0"/>
              <a:t>Ćwiczenie polega na zestawieniu poniższego schematu składającego się z diody LED, płytki deweloperskiej oraz odbiornika IR. Należy napisać program, który po naciśnięciu dowolnego przycisku na pilocie zapala diodę LED.</a:t>
            </a:r>
          </a:p>
          <a:p>
            <a:pPr algn="l"/>
            <a:r>
              <a:rPr lang="pl-PL" dirty="0" smtClean="0"/>
              <a:t>Niezbędna instalacja biblioteki: </a:t>
            </a:r>
            <a:r>
              <a:rPr lang="en-US" b="1" dirty="0" smtClean="0"/>
              <a:t>IRremoteESP8266 by Ken </a:t>
            </a:r>
            <a:r>
              <a:rPr lang="en-US" b="1" dirty="0" err="1" smtClean="0"/>
              <a:t>Shirriff</a:t>
            </a:r>
            <a:endParaRPr lang="en-US" b="1" dirty="0" smtClean="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7176120" y="1340768"/>
            <a:ext cx="3960440" cy="53500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5887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972195"/>
            <a:ext cx="4788024" cy="945059"/>
          </a:xfrm>
        </p:spPr>
        <p:txBody>
          <a:bodyPr>
            <a:normAutofit fontScale="90000"/>
          </a:bodyPr>
          <a:lstStyle/>
          <a:p>
            <a:r>
              <a:rPr lang="pl-PL" dirty="0" smtClean="0"/>
              <a:t>Home_assistant</a:t>
            </a:r>
            <a:endParaRPr lang="pl-PL" dirty="0"/>
          </a:p>
        </p:txBody>
      </p:sp>
      <p:sp>
        <p:nvSpPr>
          <p:cNvPr id="3" name="Subtitle 2"/>
          <p:cNvSpPr>
            <a:spLocks noGrp="1"/>
          </p:cNvSpPr>
          <p:nvPr>
            <p:ph type="subTitle" idx="1"/>
          </p:nvPr>
        </p:nvSpPr>
        <p:spPr>
          <a:xfrm>
            <a:off x="479376" y="1917254"/>
            <a:ext cx="5112568" cy="1655762"/>
          </a:xfrm>
        </p:spPr>
        <p:txBody>
          <a:bodyPr/>
          <a:lstStyle/>
          <a:p>
            <a:pPr algn="l"/>
            <a:r>
              <a:rPr lang="pl-PL" dirty="0" smtClean="0"/>
              <a:t>Zadanie polega zestawienia poniższego schematu oraz napisaniu programu, który wysyła informacje z czujnika do Home Assistant.</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7203898" y="1412776"/>
            <a:ext cx="3400827" cy="4797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88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40768"/>
            <a:ext cx="9144000" cy="2387600"/>
          </a:xfrm>
        </p:spPr>
        <p:txBody>
          <a:bodyPr/>
          <a:lstStyle/>
          <a:p>
            <a:r>
              <a:rPr lang="pl-PL" dirty="0" smtClean="0"/>
              <a:t>Home Assistant</a:t>
            </a:r>
            <a:endParaRPr lang="pl-PL" dirty="0"/>
          </a:p>
        </p:txBody>
      </p:sp>
    </p:spTree>
    <p:extLst>
      <p:ext uri="{BB962C8B-B14F-4D97-AF65-F5344CB8AC3E}">
        <p14:creationId xmlns:p14="http://schemas.microsoft.com/office/powerpoint/2010/main" val="4248904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p:txBody>
          <a:bodyPr/>
          <a:lstStyle/>
          <a:p>
            <a:r>
              <a:rPr lang="pl-PL" dirty="0" smtClean="0"/>
              <a:t>Wprowadzenie</a:t>
            </a:r>
            <a:endParaRPr lang="pt-PT" dirty="0"/>
          </a:p>
        </p:txBody>
      </p:sp>
      <p:sp>
        <p:nvSpPr>
          <p:cNvPr id="22" name="Footer Placeholder 21"/>
          <p:cNvSpPr>
            <a:spLocks noGrp="1"/>
          </p:cNvSpPr>
          <p:nvPr>
            <p:ph type="ftr" sz="quarter" idx="16"/>
          </p:nvPr>
        </p:nvSpPr>
        <p:spPr/>
        <p:txBody>
          <a:bodyPr/>
          <a:lstStyle/>
          <a:p>
            <a:r>
              <a:rPr lang="en-US"/>
              <a:t>© 2018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19</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556792"/>
            <a:ext cx="11352584" cy="4182531"/>
          </a:xfrm>
          <a:prstGeom prst="rect">
            <a:avLst/>
          </a:prstGeom>
        </p:spPr>
      </p:pic>
    </p:spTree>
    <p:extLst>
      <p:ext uri="{BB962C8B-B14F-4D97-AF65-F5344CB8AC3E}">
        <p14:creationId xmlns:p14="http://schemas.microsoft.com/office/powerpoint/2010/main" val="2801507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40768"/>
            <a:ext cx="9144000" cy="2387600"/>
          </a:xfrm>
        </p:spPr>
        <p:txBody>
          <a:bodyPr/>
          <a:lstStyle/>
          <a:p>
            <a:r>
              <a:rPr lang="pl-PL" dirty="0" smtClean="0"/>
              <a:t>Zapoznanie z elementami zestawu</a:t>
            </a:r>
            <a:endParaRPr lang="pl-PL" dirty="0"/>
          </a:p>
        </p:txBody>
      </p:sp>
    </p:spTree>
    <p:extLst>
      <p:ext uri="{BB962C8B-B14F-4D97-AF65-F5344CB8AC3E}">
        <p14:creationId xmlns:p14="http://schemas.microsoft.com/office/powerpoint/2010/main" val="1657003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p:txBody>
          <a:bodyPr/>
          <a:lstStyle/>
          <a:p>
            <a:r>
              <a:rPr lang="pl-PL" dirty="0" smtClean="0"/>
              <a:t>Wprowadzenie</a:t>
            </a:r>
            <a:endParaRPr lang="pt-PT" dirty="0"/>
          </a:p>
        </p:txBody>
      </p:sp>
      <p:sp>
        <p:nvSpPr>
          <p:cNvPr id="22" name="Footer Placeholder 21"/>
          <p:cNvSpPr>
            <a:spLocks noGrp="1"/>
          </p:cNvSpPr>
          <p:nvPr>
            <p:ph type="ftr" sz="quarter" idx="16"/>
          </p:nvPr>
        </p:nvSpPr>
        <p:spPr/>
        <p:txBody>
          <a:bodyPr/>
          <a:lstStyle/>
          <a:p>
            <a:r>
              <a:rPr lang="en-US"/>
              <a:t>© 2018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20</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741" y="1124744"/>
            <a:ext cx="6963098" cy="4680520"/>
          </a:xfrm>
          <a:prstGeom prst="rect">
            <a:avLst/>
          </a:prstGeom>
        </p:spPr>
      </p:pic>
    </p:spTree>
    <p:extLst>
      <p:ext uri="{BB962C8B-B14F-4D97-AF65-F5344CB8AC3E}">
        <p14:creationId xmlns:p14="http://schemas.microsoft.com/office/powerpoint/2010/main" val="267048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p:txBody>
          <a:bodyPr/>
          <a:lstStyle/>
          <a:p>
            <a:r>
              <a:rPr lang="pl-PL" dirty="0" smtClean="0"/>
              <a:t>Wprowadzenie</a:t>
            </a:r>
            <a:endParaRPr lang="pt-PT" dirty="0"/>
          </a:p>
        </p:txBody>
      </p:sp>
      <p:sp>
        <p:nvSpPr>
          <p:cNvPr id="22" name="Footer Placeholder 21"/>
          <p:cNvSpPr>
            <a:spLocks noGrp="1"/>
          </p:cNvSpPr>
          <p:nvPr>
            <p:ph type="ftr" sz="quarter" idx="16"/>
          </p:nvPr>
        </p:nvSpPr>
        <p:spPr/>
        <p:txBody>
          <a:bodyPr/>
          <a:lstStyle/>
          <a:p>
            <a:r>
              <a:rPr lang="en-US"/>
              <a:t>© 2018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21</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196752"/>
            <a:ext cx="8487296" cy="4558459"/>
          </a:xfrm>
          <a:prstGeom prst="rect">
            <a:avLst/>
          </a:prstGeom>
        </p:spPr>
      </p:pic>
    </p:spTree>
    <p:extLst>
      <p:ext uri="{BB962C8B-B14F-4D97-AF65-F5344CB8AC3E}">
        <p14:creationId xmlns:p14="http://schemas.microsoft.com/office/powerpoint/2010/main" val="3145812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Alternatywy</a:t>
            </a:r>
            <a:endParaRPr lang="en-US" dirty="0"/>
          </a:p>
        </p:txBody>
      </p:sp>
      <p:sp>
        <p:nvSpPr>
          <p:cNvPr id="3" name="Text Placeholder 2"/>
          <p:cNvSpPr>
            <a:spLocks noGrp="1"/>
          </p:cNvSpPr>
          <p:nvPr>
            <p:ph type="body" sz="quarter" idx="13"/>
          </p:nvPr>
        </p:nvSpPr>
        <p:spPr>
          <a:xfrm>
            <a:off x="335360" y="1356198"/>
            <a:ext cx="11376025" cy="4521074"/>
          </a:xfrm>
        </p:spPr>
        <p:txBody>
          <a:bodyPr/>
          <a:lstStyle/>
          <a:p>
            <a:pPr marL="285750" indent="-285750">
              <a:buFont typeface="Arial" panose="020B0604020202020204" pitchFamily="34" charset="0"/>
              <a:buChar char="•"/>
            </a:pPr>
            <a:r>
              <a:rPr lang="pl-PL" sz="1600" dirty="0" smtClean="0"/>
              <a:t>Własny rozwiązanie - w chmurze, on-</a:t>
            </a:r>
            <a:r>
              <a:rPr lang="pl-PL" sz="1600" dirty="0" err="1" smtClean="0"/>
              <a:t>premise</a:t>
            </a:r>
            <a:endParaRPr lang="pl-PL" sz="1600" dirty="0" smtClean="0"/>
          </a:p>
          <a:p>
            <a:pPr marL="285750" indent="-285750">
              <a:buFont typeface="Arial" panose="020B0604020202020204" pitchFamily="34" charset="0"/>
              <a:buChar char="•"/>
            </a:pPr>
            <a:r>
              <a:rPr lang="pl-PL" sz="1600" dirty="0" err="1" smtClean="0"/>
              <a:t>Thingsboard</a:t>
            </a:r>
            <a:endParaRPr lang="pl-PL" sz="1600" dirty="0" smtClean="0"/>
          </a:p>
          <a:p>
            <a:pPr marL="285750" indent="-285750">
              <a:buFont typeface="Arial" panose="020B0604020202020204" pitchFamily="34" charset="0"/>
              <a:buChar char="•"/>
            </a:pPr>
            <a:r>
              <a:rPr lang="pl-PL" sz="1600" dirty="0" err="1" smtClean="0"/>
              <a:t>Thingworx</a:t>
            </a:r>
            <a:endParaRPr lang="pl-PL" sz="1600" dirty="0" smtClean="0"/>
          </a:p>
          <a:p>
            <a:pPr marL="285750" indent="-285750">
              <a:buFont typeface="Arial" panose="020B0604020202020204" pitchFamily="34" charset="0"/>
              <a:buChar char="•"/>
            </a:pPr>
            <a:r>
              <a:rPr lang="pl-PL" sz="1600" dirty="0" err="1" smtClean="0"/>
              <a:t>Kaa</a:t>
            </a:r>
            <a:endParaRPr lang="pl-PL" sz="1600" dirty="0" smtClean="0"/>
          </a:p>
          <a:p>
            <a:pPr marL="285750" indent="-285750">
              <a:buFont typeface="Arial" panose="020B0604020202020204" pitchFamily="34" charset="0"/>
              <a:buChar char="•"/>
            </a:pPr>
            <a:r>
              <a:rPr lang="pl-PL" sz="1600" dirty="0" err="1" smtClean="0"/>
              <a:t>Azure</a:t>
            </a:r>
            <a:endParaRPr lang="pl-PL" sz="1600" dirty="0" smtClean="0"/>
          </a:p>
          <a:p>
            <a:pPr marL="285750" indent="-285750">
              <a:buFont typeface="Arial" panose="020B0604020202020204" pitchFamily="34" charset="0"/>
              <a:buChar char="•"/>
            </a:pPr>
            <a:r>
              <a:rPr lang="pl-PL" sz="1600" dirty="0" smtClean="0"/>
              <a:t>AWS</a:t>
            </a:r>
          </a:p>
          <a:p>
            <a:pPr marL="285750" indent="-285750">
              <a:buFont typeface="Arial" panose="020B0604020202020204" pitchFamily="34" charset="0"/>
              <a:buChar char="•"/>
            </a:pPr>
            <a:r>
              <a:rPr lang="pl-PL" sz="1600" dirty="0" smtClean="0"/>
              <a:t>Google </a:t>
            </a:r>
            <a:r>
              <a:rPr lang="pl-PL" sz="1600" dirty="0" err="1" smtClean="0"/>
              <a:t>Cloud</a:t>
            </a:r>
            <a:endParaRPr lang="pl-PL" sz="1600" dirty="0" smtClean="0"/>
          </a:p>
          <a:p>
            <a:pPr marL="285750" indent="-285750">
              <a:buFont typeface="Arial" panose="020B0604020202020204" pitchFamily="34" charset="0"/>
              <a:buChar char="•"/>
            </a:pPr>
            <a:endParaRPr lang="pl-PL" sz="1600" dirty="0"/>
          </a:p>
          <a:p>
            <a:pPr marL="285750" indent="-285750">
              <a:buFont typeface="Arial" panose="020B0604020202020204" pitchFamily="34" charset="0"/>
              <a:buChar char="•"/>
            </a:pPr>
            <a:r>
              <a:rPr lang="pl-PL" sz="1600" dirty="0" smtClean="0"/>
              <a:t>Dlaczego o tym mówimy</a:t>
            </a:r>
            <a:endParaRPr lang="en-US" sz="1600"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22</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1970045"/>
            <a:ext cx="7786836" cy="4555299"/>
          </a:xfrm>
          <a:prstGeom prst="rect">
            <a:avLst/>
          </a:prstGeom>
        </p:spPr>
      </p:pic>
    </p:spTree>
    <p:extLst>
      <p:ext uri="{BB962C8B-B14F-4D97-AF65-F5344CB8AC3E}">
        <p14:creationId xmlns:p14="http://schemas.microsoft.com/office/powerpoint/2010/main" val="805747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Wprowadzenie</a:t>
            </a:r>
            <a:endParaRPr lang="en-US" dirty="0"/>
          </a:p>
        </p:txBody>
      </p:sp>
      <p:sp>
        <p:nvSpPr>
          <p:cNvPr id="3" name="Text Placeholder 2"/>
          <p:cNvSpPr>
            <a:spLocks noGrp="1"/>
          </p:cNvSpPr>
          <p:nvPr>
            <p:ph type="body" sz="quarter" idx="13"/>
          </p:nvPr>
        </p:nvSpPr>
        <p:spPr/>
        <p:txBody>
          <a:bodyPr/>
          <a:lstStyle/>
          <a:p>
            <a:pPr marL="342900" indent="-342900">
              <a:buFont typeface="+mj-lt"/>
              <a:buAutoNum type="arabicPeriod"/>
            </a:pPr>
            <a:r>
              <a:rPr lang="pl-PL" dirty="0" smtClean="0"/>
              <a:t>Wyłącz dialog powitalny.</a:t>
            </a:r>
          </a:p>
          <a:p>
            <a:pPr marL="342900" indent="-342900">
              <a:buFont typeface="+mj-lt"/>
              <a:buAutoNum type="arabicPeriod"/>
            </a:pPr>
            <a:r>
              <a:rPr lang="pl-PL" dirty="0" smtClean="0"/>
              <a:t>Dodaj Hass.io </a:t>
            </a:r>
            <a:r>
              <a:rPr lang="pl-PL" dirty="0" err="1" smtClean="0"/>
              <a:t>Configurator</a:t>
            </a:r>
            <a:r>
              <a:rPr lang="pl-PL" dirty="0" smtClean="0"/>
              <a:t>.</a:t>
            </a:r>
          </a:p>
          <a:p>
            <a:pPr marL="342900" indent="-342900">
              <a:buFont typeface="+mj-lt"/>
              <a:buAutoNum type="arabicPeriod"/>
            </a:pPr>
            <a:r>
              <a:rPr lang="pl-PL" dirty="0" smtClean="0"/>
              <a:t>Dodaj </a:t>
            </a:r>
            <a:r>
              <a:rPr lang="pl-PL" dirty="0" err="1" smtClean="0"/>
              <a:t>Configurator</a:t>
            </a:r>
            <a:r>
              <a:rPr lang="pl-PL" dirty="0" smtClean="0"/>
              <a:t> </a:t>
            </a:r>
            <a:r>
              <a:rPr lang="pl-PL" dirty="0"/>
              <a:t>do panelu </a:t>
            </a:r>
            <a:r>
              <a:rPr lang="pl-PL" dirty="0" smtClean="0"/>
              <a:t>bocznego.</a:t>
            </a:r>
            <a:endParaRPr lang="en-US"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23</a:t>
            </a:fld>
            <a:endParaRPr lang="en-US" dirty="0"/>
          </a:p>
        </p:txBody>
      </p:sp>
      <p:sp>
        <p:nvSpPr>
          <p:cNvPr id="6" name="Text Placeholder 5"/>
          <p:cNvSpPr>
            <a:spLocks noGrp="1"/>
          </p:cNvSpPr>
          <p:nvPr>
            <p:ph type="body" sz="quarter" idx="12"/>
          </p:nvPr>
        </p:nvSpPr>
        <p:spPr/>
        <p:txBody>
          <a:bodyPr/>
          <a:lstStyle/>
          <a:p>
            <a:r>
              <a:rPr lang="pl-PL" dirty="0" smtClean="0"/>
              <a:t>Zadania</a:t>
            </a:r>
            <a:endParaRPr lang="en-US" dirty="0"/>
          </a:p>
        </p:txBody>
      </p:sp>
    </p:spTree>
    <p:extLst>
      <p:ext uri="{BB962C8B-B14F-4D97-AF65-F5344CB8AC3E}">
        <p14:creationId xmlns:p14="http://schemas.microsoft.com/office/powerpoint/2010/main" val="806075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Protokoły </a:t>
            </a:r>
            <a:r>
              <a:rPr lang="pl-PL" dirty="0" err="1" smtClean="0"/>
              <a:t>IoT</a:t>
            </a:r>
            <a:r>
              <a:rPr lang="pl-PL" dirty="0" smtClean="0"/>
              <a:t> – data transfer</a:t>
            </a:r>
            <a:endParaRPr lang="en-US" dirty="0"/>
          </a:p>
        </p:txBody>
      </p:sp>
      <p:sp>
        <p:nvSpPr>
          <p:cNvPr id="3" name="Text Placeholder 2"/>
          <p:cNvSpPr>
            <a:spLocks noGrp="1"/>
          </p:cNvSpPr>
          <p:nvPr>
            <p:ph type="body" sz="quarter" idx="13"/>
          </p:nvPr>
        </p:nvSpPr>
        <p:spPr>
          <a:xfrm>
            <a:off x="407988" y="1124744"/>
            <a:ext cx="11376025" cy="5328444"/>
          </a:xfrm>
        </p:spPr>
        <p:txBody>
          <a:bodyPr/>
          <a:lstStyle/>
          <a:p>
            <a:pPr marL="285750" indent="-285750">
              <a:buFont typeface="Arial" panose="020B0604020202020204" pitchFamily="34" charset="0"/>
              <a:buChar char="•"/>
            </a:pPr>
            <a:r>
              <a:rPr lang="pl-PL" dirty="0" smtClean="0"/>
              <a:t>MQTT i AMQP</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smtClean="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smtClean="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smtClean="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smtClean="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err="1" smtClean="0"/>
              <a:t>CoAP</a:t>
            </a:r>
            <a:endParaRPr lang="pl-PL" dirty="0" smtClean="0"/>
          </a:p>
          <a:p>
            <a:pPr marL="519113" lvl="1" indent="-285750">
              <a:buFont typeface="Arial" panose="020B0604020202020204" pitchFamily="34" charset="0"/>
              <a:buChar char="•"/>
            </a:pPr>
            <a:r>
              <a:rPr lang="pl-PL" dirty="0" smtClean="0"/>
              <a:t>Komunikacja one to one.</a:t>
            </a:r>
          </a:p>
          <a:p>
            <a:pPr lvl="1" indent="0">
              <a:buNone/>
            </a:pPr>
            <a:endParaRPr lang="pl-PL" dirty="0" smtClean="0"/>
          </a:p>
          <a:p>
            <a:pPr lvl="1" indent="0">
              <a:buNone/>
            </a:pPr>
            <a:endParaRPr lang="pl-PL" dirty="0" smtClean="0"/>
          </a:p>
          <a:p>
            <a:pPr marL="576263" lvl="1" indent="-342900">
              <a:buFont typeface="+mj-lt"/>
              <a:buAutoNum type="arabicPeriod"/>
            </a:pPr>
            <a:endParaRPr lang="pl-PL" dirty="0" smtClean="0"/>
          </a:p>
          <a:p>
            <a:pPr marL="576263" lvl="1" indent="-342900">
              <a:buFont typeface="+mj-lt"/>
              <a:buAutoNum type="arabicPeriod"/>
            </a:pPr>
            <a:r>
              <a:rPr lang="pl-PL" dirty="0" smtClean="0"/>
              <a:t>Włącz </a:t>
            </a:r>
            <a:r>
              <a:rPr lang="pl-PL" dirty="0"/>
              <a:t>MQTT na Home Assistant.</a:t>
            </a:r>
          </a:p>
          <a:p>
            <a:pPr lvl="1" indent="0">
              <a:buNone/>
            </a:pPr>
            <a:endParaRPr lang="pl-PL" dirty="0"/>
          </a:p>
          <a:p>
            <a:pPr marL="576263" lvl="1" indent="-342900">
              <a:buFont typeface="+mj-lt"/>
              <a:buAutoNum type="arabicPeriod"/>
            </a:pPr>
            <a:endParaRPr lang="pl-PL" dirty="0" smtClean="0"/>
          </a:p>
          <a:p>
            <a:pPr marL="285750" indent="-285750">
              <a:buFont typeface="Arial" panose="020B0604020202020204" pitchFamily="34" charset="0"/>
              <a:buChar char="•"/>
            </a:pPr>
            <a:endParaRPr lang="pl-PL" dirty="0" smtClean="0"/>
          </a:p>
          <a:p>
            <a:endParaRPr lang="en-US"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24</a:t>
            </a:fld>
            <a:endParaRPr lang="en-US" dirty="0"/>
          </a:p>
        </p:txBody>
      </p:sp>
      <p:pic>
        <p:nvPicPr>
          <p:cNvPr id="44034" name="Picture 2" descr="temper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124744"/>
            <a:ext cx="2418978" cy="2621812"/>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tempera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1196752"/>
            <a:ext cx="2808312" cy="259286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p:cNvSpPr>
            <a:spLocks noGrp="1"/>
          </p:cNvSpPr>
          <p:nvPr>
            <p:ph type="body" sz="quarter" idx="12"/>
          </p:nvPr>
        </p:nvSpPr>
        <p:spPr>
          <a:xfrm>
            <a:off x="408606" y="4941208"/>
            <a:ext cx="11376026" cy="360000"/>
          </a:xfrm>
        </p:spPr>
        <p:txBody>
          <a:bodyPr/>
          <a:lstStyle/>
          <a:p>
            <a:r>
              <a:rPr lang="pl-PL" dirty="0" smtClean="0"/>
              <a:t>Zadania</a:t>
            </a:r>
            <a:endParaRPr lang="en-US" dirty="0"/>
          </a:p>
        </p:txBody>
      </p:sp>
    </p:spTree>
    <p:extLst>
      <p:ext uri="{BB962C8B-B14F-4D97-AF65-F5344CB8AC3E}">
        <p14:creationId xmlns:p14="http://schemas.microsoft.com/office/powerpoint/2010/main" val="2199695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Sensory</a:t>
            </a:r>
            <a:endParaRPr lang="en-US" dirty="0"/>
          </a:p>
        </p:txBody>
      </p:sp>
      <p:sp>
        <p:nvSpPr>
          <p:cNvPr id="3" name="Text Placeholder 2"/>
          <p:cNvSpPr>
            <a:spLocks noGrp="1"/>
          </p:cNvSpPr>
          <p:nvPr>
            <p:ph type="body" sz="quarter" idx="13"/>
          </p:nvPr>
        </p:nvSpPr>
        <p:spPr>
          <a:xfrm>
            <a:off x="407988" y="1052736"/>
            <a:ext cx="11376025" cy="5400452"/>
          </a:xfrm>
        </p:spPr>
        <p:txBody>
          <a:bodyPr/>
          <a:lstStyle/>
          <a:p>
            <a:r>
              <a:rPr lang="pl-PL" sz="2000" dirty="0" smtClean="0"/>
              <a:t>Podstawowe typy sensorów w Home Assistant</a:t>
            </a:r>
          </a:p>
          <a:p>
            <a:pPr marL="285750" indent="-285750">
              <a:buFont typeface="Arial" panose="020B0604020202020204" pitchFamily="34" charset="0"/>
              <a:buChar char="•"/>
            </a:pPr>
            <a:r>
              <a:rPr lang="pl-PL" sz="2000" dirty="0" smtClean="0"/>
              <a:t>Sensor (</a:t>
            </a:r>
            <a:r>
              <a:rPr lang="pl-PL" sz="2000" dirty="0" err="1" smtClean="0"/>
              <a:t>value</a:t>
            </a:r>
            <a:r>
              <a:rPr lang="pl-PL" sz="2000" dirty="0" smtClean="0"/>
              <a:t>)</a:t>
            </a:r>
          </a:p>
          <a:p>
            <a:pPr marL="285750" indent="-285750">
              <a:buFont typeface="Arial" panose="020B0604020202020204" pitchFamily="34" charset="0"/>
              <a:buChar char="•"/>
            </a:pPr>
            <a:r>
              <a:rPr lang="pl-PL" sz="2000" dirty="0" err="1" smtClean="0"/>
              <a:t>Template</a:t>
            </a:r>
            <a:r>
              <a:rPr lang="pl-PL" sz="2000" dirty="0" smtClean="0"/>
              <a:t> sensor</a:t>
            </a:r>
          </a:p>
          <a:p>
            <a:pPr marL="285750" indent="-285750">
              <a:buFont typeface="Arial" panose="020B0604020202020204" pitchFamily="34" charset="0"/>
              <a:buChar char="•"/>
            </a:pPr>
            <a:r>
              <a:rPr lang="pl-PL" sz="2000" dirty="0" err="1" smtClean="0"/>
              <a:t>Binary</a:t>
            </a:r>
            <a:r>
              <a:rPr lang="pl-PL" sz="2000" dirty="0" smtClean="0"/>
              <a:t> sensor</a:t>
            </a:r>
          </a:p>
          <a:p>
            <a:pPr marL="285750" indent="-285750">
              <a:buFont typeface="Arial" panose="020B0604020202020204" pitchFamily="34" charset="0"/>
              <a:buChar char="•"/>
            </a:pPr>
            <a:endParaRPr lang="pl-PL" sz="2000" dirty="0"/>
          </a:p>
          <a:p>
            <a:r>
              <a:rPr lang="pl-PL" sz="2400" dirty="0" smtClean="0"/>
              <a:t>Zadania</a:t>
            </a:r>
          </a:p>
          <a:p>
            <a:pPr marL="342900" indent="-342900">
              <a:buFont typeface="+mj-lt"/>
              <a:buAutoNum type="arabicPeriod"/>
            </a:pPr>
            <a:r>
              <a:rPr lang="pl-PL" sz="2400" dirty="0"/>
              <a:t>Dodaj </a:t>
            </a:r>
            <a:r>
              <a:rPr lang="pl-PL" sz="2400" dirty="0" smtClean="0"/>
              <a:t>dwa pierwsze sensory</a:t>
            </a:r>
            <a:r>
              <a:rPr lang="pl-PL" sz="2400" dirty="0"/>
              <a:t>. Sensor wilgotności oraz temperatury</a:t>
            </a:r>
            <a:r>
              <a:rPr lang="pl-PL" sz="2400" dirty="0" smtClean="0"/>
              <a:t>.</a:t>
            </a:r>
          </a:p>
          <a:p>
            <a:pPr marL="342900" indent="-342900">
              <a:buFont typeface="+mj-lt"/>
              <a:buAutoNum type="arabicPeriod"/>
            </a:pPr>
            <a:endParaRPr lang="pl-PL" sz="2400" dirty="0" smtClean="0"/>
          </a:p>
          <a:p>
            <a:pPr marL="285750" indent="-285750">
              <a:buFont typeface="Arial" panose="020B0604020202020204" pitchFamily="34" charset="0"/>
              <a:buChar char="•"/>
            </a:pPr>
            <a:endParaRPr lang="en-US" sz="2000"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25</a:t>
            </a:fld>
            <a:endParaRPr lang="en-US" dirty="0"/>
          </a:p>
        </p:txBody>
      </p:sp>
    </p:spTree>
    <p:extLst>
      <p:ext uri="{BB962C8B-B14F-4D97-AF65-F5344CB8AC3E}">
        <p14:creationId xmlns:p14="http://schemas.microsoft.com/office/powerpoint/2010/main" val="186799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Generacja UI w HA</a:t>
            </a:r>
            <a:endParaRPr lang="en-US" dirty="0"/>
          </a:p>
        </p:txBody>
      </p:sp>
      <p:sp>
        <p:nvSpPr>
          <p:cNvPr id="3" name="Text Placeholder 2"/>
          <p:cNvSpPr>
            <a:spLocks noGrp="1"/>
          </p:cNvSpPr>
          <p:nvPr>
            <p:ph type="body" sz="quarter" idx="13"/>
          </p:nvPr>
        </p:nvSpPr>
        <p:spPr>
          <a:xfrm>
            <a:off x="407988" y="908720"/>
            <a:ext cx="11376025" cy="5544468"/>
          </a:xfrm>
        </p:spPr>
        <p:txBody>
          <a:bodyPr/>
          <a:lstStyle/>
          <a:p>
            <a:pPr marL="342900" indent="-342900">
              <a:buFont typeface="+mj-lt"/>
              <a:buAutoNum type="arabicPeriod"/>
            </a:pPr>
            <a:r>
              <a:rPr lang="pl-PL" sz="1800" dirty="0" smtClean="0"/>
              <a:t>Pliki służące w modyfikacji</a:t>
            </a:r>
          </a:p>
          <a:p>
            <a:pPr marL="519113" lvl="1" indent="-285750">
              <a:buFont typeface="Arial" panose="020B0604020202020204" pitchFamily="34" charset="0"/>
              <a:buChar char="•"/>
            </a:pPr>
            <a:r>
              <a:rPr lang="pl-PL" sz="1800" dirty="0" err="1" smtClean="0"/>
              <a:t>customize.yaml</a:t>
            </a:r>
            <a:endParaRPr lang="pl-PL" sz="1800" dirty="0" smtClean="0"/>
          </a:p>
          <a:p>
            <a:pPr marL="519113" lvl="1" indent="-285750">
              <a:buFont typeface="Arial" panose="020B0604020202020204" pitchFamily="34" charset="0"/>
              <a:buChar char="•"/>
            </a:pPr>
            <a:r>
              <a:rPr lang="pl-PL" sz="1800" dirty="0" err="1" smtClean="0"/>
              <a:t>groups.yaml</a:t>
            </a:r>
            <a:endParaRPr lang="pl-PL" sz="1800" dirty="0"/>
          </a:p>
          <a:p>
            <a:pPr marL="342900" indent="-342900">
              <a:buFont typeface="+mj-lt"/>
              <a:buAutoNum type="arabicPeriod"/>
            </a:pPr>
            <a:r>
              <a:rPr lang="pl-PL" sz="1800" dirty="0" smtClean="0"/>
              <a:t>Możliwość wymiany </a:t>
            </a:r>
            <a:r>
              <a:rPr lang="pl-PL" sz="1800" dirty="0" err="1" smtClean="0"/>
              <a:t>frameworku</a:t>
            </a:r>
            <a:r>
              <a:rPr lang="pl-PL" sz="1800" dirty="0" smtClean="0"/>
              <a:t> na </a:t>
            </a:r>
            <a:r>
              <a:rPr lang="pl-PL" sz="1800" dirty="0" err="1" smtClean="0"/>
              <a:t>frontendzie</a:t>
            </a:r>
            <a:endParaRPr lang="pl-PL" sz="1800" dirty="0" smtClean="0"/>
          </a:p>
          <a:p>
            <a:pPr marL="342900" indent="-342900">
              <a:buFont typeface="+mj-lt"/>
              <a:buAutoNum type="arabicPeriod"/>
            </a:pPr>
            <a:endParaRPr lang="pl-PL" sz="1800" dirty="0"/>
          </a:p>
          <a:p>
            <a:pPr marL="342900" indent="-342900">
              <a:buFont typeface="+mj-lt"/>
              <a:buAutoNum type="arabicPeriod"/>
            </a:pPr>
            <a:endParaRPr lang="pl-PL" sz="1800" dirty="0" smtClean="0"/>
          </a:p>
          <a:p>
            <a:r>
              <a:rPr lang="pl-PL" sz="1800" dirty="0" smtClean="0"/>
              <a:t>Zadania</a:t>
            </a:r>
          </a:p>
          <a:p>
            <a:pPr marL="342900" indent="-342900">
              <a:buFont typeface="+mj-lt"/>
              <a:buAutoNum type="arabicPeriod"/>
            </a:pPr>
            <a:r>
              <a:rPr lang="pl-PL" sz="1800" dirty="0" smtClean="0"/>
              <a:t>Stwórz grupę sensorów – Salon</a:t>
            </a:r>
          </a:p>
          <a:p>
            <a:pPr marL="342900" indent="-342900">
              <a:buFont typeface="+mj-lt"/>
              <a:buAutoNum type="arabicPeriod"/>
            </a:pPr>
            <a:r>
              <a:rPr lang="pl-PL" sz="1800" dirty="0" smtClean="0"/>
              <a:t>Dodaj przełącznik światła w Salonie</a:t>
            </a:r>
          </a:p>
          <a:p>
            <a:pPr marL="342900" indent="-342900">
              <a:buFont typeface="+mj-lt"/>
              <a:buAutoNum type="arabicPeriod"/>
            </a:pPr>
            <a:r>
              <a:rPr lang="pl-PL" sz="1800" dirty="0" smtClean="0"/>
              <a:t>SAMODZIELNIE – Dodaj przełącznik światła do grupy Salon. Nie zapomnij o modyfikacji </a:t>
            </a:r>
            <a:r>
              <a:rPr lang="pl-PL" sz="1800" dirty="0" err="1" smtClean="0"/>
              <a:t>entity</a:t>
            </a:r>
            <a:r>
              <a:rPr lang="pl-PL" sz="1800" dirty="0" smtClean="0"/>
              <a:t> id.</a:t>
            </a:r>
          </a:p>
          <a:p>
            <a:pPr marL="285750" indent="-285750">
              <a:buFont typeface="Arial" panose="020B0604020202020204" pitchFamily="34" charset="0"/>
              <a:buChar char="•"/>
            </a:pPr>
            <a:endParaRPr lang="en-US" sz="1800"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26</a:t>
            </a:fld>
            <a:endParaRPr lang="en-US" dirty="0"/>
          </a:p>
        </p:txBody>
      </p:sp>
    </p:spTree>
    <p:extLst>
      <p:ext uri="{BB962C8B-B14F-4D97-AF65-F5344CB8AC3E}">
        <p14:creationId xmlns:p14="http://schemas.microsoft.com/office/powerpoint/2010/main" val="2915852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Automatyzacje w HA</a:t>
            </a:r>
            <a:endParaRPr lang="en-US" dirty="0"/>
          </a:p>
        </p:txBody>
      </p:sp>
      <p:sp>
        <p:nvSpPr>
          <p:cNvPr id="3" name="Text Placeholder 2"/>
          <p:cNvSpPr>
            <a:spLocks noGrp="1"/>
          </p:cNvSpPr>
          <p:nvPr>
            <p:ph type="body" sz="quarter" idx="13"/>
          </p:nvPr>
        </p:nvSpPr>
        <p:spPr>
          <a:xfrm>
            <a:off x="407988" y="1052736"/>
            <a:ext cx="11376025" cy="5400452"/>
          </a:xfrm>
        </p:spPr>
        <p:txBody>
          <a:bodyPr/>
          <a:lstStyle/>
          <a:p>
            <a:pPr marL="342900" indent="-342900">
              <a:buFont typeface="+mj-lt"/>
              <a:buAutoNum type="arabicPeriod"/>
            </a:pPr>
            <a:r>
              <a:rPr lang="pl-PL" sz="1800" dirty="0" err="1" smtClean="0"/>
              <a:t>Template</a:t>
            </a:r>
            <a:endParaRPr lang="pl-PL" sz="1800" dirty="0" smtClean="0"/>
          </a:p>
          <a:p>
            <a:pPr marL="576263" lvl="1" indent="-342900"/>
            <a:r>
              <a:rPr lang="pl-PL" sz="1800" dirty="0" err="1" smtClean="0"/>
              <a:t>Trigger</a:t>
            </a:r>
            <a:endParaRPr lang="pl-PL" sz="1800" dirty="0" smtClean="0"/>
          </a:p>
          <a:p>
            <a:pPr marL="576263" lvl="1" indent="-342900"/>
            <a:r>
              <a:rPr lang="pl-PL" sz="1800" dirty="0" err="1" smtClean="0"/>
              <a:t>Conditions</a:t>
            </a:r>
            <a:endParaRPr lang="pl-PL" sz="1800" dirty="0" smtClean="0"/>
          </a:p>
          <a:p>
            <a:pPr marL="576263" lvl="1" indent="-342900"/>
            <a:r>
              <a:rPr lang="pl-PL" sz="1800" dirty="0" smtClean="0"/>
              <a:t>Action</a:t>
            </a:r>
          </a:p>
          <a:p>
            <a:pPr lvl="1" indent="0">
              <a:buNone/>
            </a:pPr>
            <a:endParaRPr lang="pl-PL" sz="1800" dirty="0"/>
          </a:p>
          <a:p>
            <a:pPr marL="342900" indent="-342900">
              <a:buFont typeface="+mj-lt"/>
              <a:buAutoNum type="arabicPeriod"/>
            </a:pPr>
            <a:endParaRPr lang="pl-PL" sz="1800" dirty="0"/>
          </a:p>
          <a:p>
            <a:r>
              <a:rPr lang="pl-PL" sz="1800" dirty="0"/>
              <a:t>Zadania</a:t>
            </a:r>
          </a:p>
          <a:p>
            <a:pPr marL="342900" indent="-342900">
              <a:buFont typeface="+mj-lt"/>
              <a:buAutoNum type="arabicPeriod"/>
            </a:pPr>
            <a:r>
              <a:rPr lang="pl-PL" sz="1800" dirty="0"/>
              <a:t>Stwórz </a:t>
            </a:r>
            <a:r>
              <a:rPr lang="pl-PL" sz="1800" dirty="0" smtClean="0"/>
              <a:t>automatyzację, które wyłączy światło po godzinie 1 w nocy.</a:t>
            </a:r>
            <a:endParaRPr lang="pl-PL" sz="1800" dirty="0"/>
          </a:p>
          <a:p>
            <a:pPr marL="342900" indent="-342900">
              <a:buFont typeface="+mj-lt"/>
              <a:buAutoNum type="arabicPeriod"/>
            </a:pPr>
            <a:r>
              <a:rPr lang="pl-PL" sz="1800" dirty="0" smtClean="0"/>
              <a:t>SAMODZIELNIE – Zgrupuj automatyzację do nowej grupy Dom.</a:t>
            </a:r>
          </a:p>
          <a:p>
            <a:pPr marL="342900" indent="-342900">
              <a:buFont typeface="+mj-lt"/>
              <a:buAutoNum type="arabicPeriod"/>
            </a:pPr>
            <a:r>
              <a:rPr lang="pl-PL" sz="1800" dirty="0" smtClean="0"/>
              <a:t>SAMODZIELNIE </a:t>
            </a:r>
            <a:r>
              <a:rPr lang="pl-PL" sz="1800" dirty="0"/>
              <a:t>– </a:t>
            </a:r>
            <a:r>
              <a:rPr lang="pl-PL" sz="1800" dirty="0" smtClean="0"/>
              <a:t>Dodaj dwa dodatkowe przełączniki </a:t>
            </a:r>
            <a:r>
              <a:rPr lang="pl-PL" sz="1800" dirty="0"/>
              <a:t>światła </a:t>
            </a:r>
            <a:r>
              <a:rPr lang="pl-PL" sz="1800" dirty="0" smtClean="0"/>
              <a:t>w Łazience oraz Kuchni.</a:t>
            </a:r>
          </a:p>
          <a:p>
            <a:pPr marL="342900" indent="-342900">
              <a:buFont typeface="+mj-lt"/>
              <a:buAutoNum type="arabicPeriod"/>
            </a:pPr>
            <a:r>
              <a:rPr lang="pl-PL" sz="1800" dirty="0" smtClean="0"/>
              <a:t>Dodaj binarny sensor otwarcia drzwi.</a:t>
            </a:r>
          </a:p>
          <a:p>
            <a:pPr marL="342900" indent="-342900">
              <a:buFont typeface="+mj-lt"/>
              <a:buAutoNum type="arabicPeriod"/>
            </a:pPr>
            <a:r>
              <a:rPr lang="pl-PL" sz="1800" dirty="0" smtClean="0"/>
              <a:t>SAMODZIELNIE – Dodaj nowy sensor do grupy Dom.</a:t>
            </a:r>
            <a:endParaRPr lang="pl-PL" sz="1800"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27</a:t>
            </a:fld>
            <a:endParaRPr lang="en-US" dirty="0"/>
          </a:p>
        </p:txBody>
      </p:sp>
    </p:spTree>
    <p:extLst>
      <p:ext uri="{BB962C8B-B14F-4D97-AF65-F5344CB8AC3E}">
        <p14:creationId xmlns:p14="http://schemas.microsoft.com/office/powerpoint/2010/main" val="2049868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Tworzenie notyfikacji</a:t>
            </a:r>
            <a:endParaRPr lang="en-US" dirty="0"/>
          </a:p>
        </p:txBody>
      </p:sp>
      <p:sp>
        <p:nvSpPr>
          <p:cNvPr id="3" name="Text Placeholder 2"/>
          <p:cNvSpPr>
            <a:spLocks noGrp="1"/>
          </p:cNvSpPr>
          <p:nvPr>
            <p:ph type="body" sz="quarter" idx="13"/>
          </p:nvPr>
        </p:nvSpPr>
        <p:spPr>
          <a:xfrm>
            <a:off x="407988" y="980728"/>
            <a:ext cx="11376025" cy="5472460"/>
          </a:xfrm>
        </p:spPr>
        <p:txBody>
          <a:bodyPr/>
          <a:lstStyle/>
          <a:p>
            <a:pPr marL="285750" indent="-285750">
              <a:buFont typeface="Arial" panose="020B0604020202020204" pitchFamily="34" charset="0"/>
              <a:buChar char="•"/>
            </a:pPr>
            <a:endParaRPr lang="pl-PL" dirty="0" smtClean="0">
              <a:hlinkClick r:id="rId2"/>
            </a:endParaRPr>
          </a:p>
          <a:p>
            <a:pPr marL="285750" indent="-285750">
              <a:buFont typeface="Arial" panose="020B0604020202020204" pitchFamily="34" charset="0"/>
              <a:buChar char="•"/>
            </a:pPr>
            <a:r>
              <a:rPr lang="en-US" dirty="0" smtClean="0">
                <a:hlinkClick r:id="rId2"/>
              </a:rPr>
              <a:t>https</a:t>
            </a:r>
            <a:r>
              <a:rPr lang="en-US" dirty="0">
                <a:hlinkClick r:id="rId2"/>
              </a:rPr>
              <a:t>://www.pushbullet.com</a:t>
            </a:r>
            <a:r>
              <a:rPr lang="en-US" dirty="0" smtClean="0">
                <a:hlinkClick r:id="rId2"/>
              </a:rPr>
              <a:t>/</a:t>
            </a:r>
            <a:endParaRPr lang="pl-PL" dirty="0" smtClean="0"/>
          </a:p>
          <a:p>
            <a:pPr marL="285750" indent="-285750">
              <a:buFont typeface="Arial" panose="020B0604020202020204" pitchFamily="34" charset="0"/>
              <a:buChar char="•"/>
            </a:pPr>
            <a:endParaRPr lang="pl-PL" dirty="0"/>
          </a:p>
          <a:p>
            <a:r>
              <a:rPr lang="pl-PL" dirty="0"/>
              <a:t>Zadania</a:t>
            </a:r>
          </a:p>
          <a:p>
            <a:pPr marL="342900" indent="-342900">
              <a:buFont typeface="+mj-lt"/>
              <a:buAutoNum type="arabicPeriod"/>
            </a:pPr>
            <a:r>
              <a:rPr lang="pl-PL" dirty="0" smtClean="0"/>
              <a:t>Załóż konto w serwisie i wygeneruj API KEY.</a:t>
            </a:r>
          </a:p>
          <a:p>
            <a:pPr marL="342900" indent="-342900">
              <a:buFont typeface="+mj-lt"/>
              <a:buAutoNum type="arabicPeriod"/>
            </a:pPr>
            <a:r>
              <a:rPr lang="pl-PL" dirty="0" smtClean="0"/>
              <a:t>Zainstaluj aplikację na telefonie.</a:t>
            </a:r>
          </a:p>
          <a:p>
            <a:pPr marL="342900" indent="-342900">
              <a:buFont typeface="+mj-lt"/>
              <a:buAutoNum type="arabicPeriod"/>
            </a:pPr>
            <a:r>
              <a:rPr lang="pl-PL" dirty="0" smtClean="0"/>
              <a:t>Dodaj komponent notyfikacji </a:t>
            </a:r>
            <a:r>
              <a:rPr lang="pl-PL" dirty="0" err="1" smtClean="0"/>
              <a:t>Pushbullet</a:t>
            </a:r>
            <a:r>
              <a:rPr lang="pl-PL" dirty="0" smtClean="0"/>
              <a:t>.</a:t>
            </a:r>
          </a:p>
          <a:p>
            <a:pPr marL="342900" indent="-342900">
              <a:buFont typeface="+mj-lt"/>
              <a:buAutoNum type="arabicPeriod"/>
            </a:pPr>
            <a:r>
              <a:rPr lang="pl-PL" dirty="0" smtClean="0"/>
              <a:t>SAMODZIELNIE – Dodaj sensor binarny zakończonego prania i dodaj go do grupy Łazienka.</a:t>
            </a:r>
          </a:p>
          <a:p>
            <a:pPr marL="342900" indent="-342900">
              <a:buFont typeface="+mj-lt"/>
              <a:buAutoNum type="arabicPeriod"/>
            </a:pPr>
            <a:r>
              <a:rPr lang="pl-PL" dirty="0" smtClean="0"/>
              <a:t>Dodaj automatyzację, która wyśle notyfikację na telefon po zakończonym praniu.</a:t>
            </a:r>
          </a:p>
          <a:p>
            <a:pPr marL="342900" indent="-342900">
              <a:buFont typeface="+mj-lt"/>
              <a:buAutoNum type="arabicPeriod"/>
            </a:pPr>
            <a:endParaRPr lang="pl-PL" dirty="0"/>
          </a:p>
          <a:p>
            <a:endParaRPr lang="pl-PL" dirty="0" smtClean="0"/>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endParaRPr lang="pl-PL" dirty="0" smtClean="0"/>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6"/>
          </p:nvPr>
        </p:nvSpPr>
        <p:spPr/>
        <p:txBody>
          <a:bodyPr/>
          <a:lstStyle/>
          <a:p>
            <a:r>
              <a:rPr lang="en-US" smtClean="0"/>
              <a:t>© 2018 Capgemini. All rights reserved.</a:t>
            </a:r>
            <a:endParaRPr lang="en-US" dirty="0"/>
          </a:p>
        </p:txBody>
      </p:sp>
      <p:sp>
        <p:nvSpPr>
          <p:cNvPr id="5" name="Slide Number Placeholder 4"/>
          <p:cNvSpPr>
            <a:spLocks noGrp="1"/>
          </p:cNvSpPr>
          <p:nvPr>
            <p:ph type="sldNum" sz="quarter" idx="17"/>
          </p:nvPr>
        </p:nvSpPr>
        <p:spPr/>
        <p:txBody>
          <a:bodyPr/>
          <a:lstStyle/>
          <a:p>
            <a:fld id="{DD205EFF-948D-4AF6-B54C-65639188FB5F}" type="slidenum">
              <a:rPr lang="en-US" smtClean="0"/>
              <a:pPr/>
              <a:t>28</a:t>
            </a:fld>
            <a:endParaRPr lang="en-US" dirty="0"/>
          </a:p>
        </p:txBody>
      </p:sp>
    </p:spTree>
    <p:extLst>
      <p:ext uri="{BB962C8B-B14F-4D97-AF65-F5344CB8AC3E}">
        <p14:creationId xmlns:p14="http://schemas.microsoft.com/office/powerpoint/2010/main" val="1799453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67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Płytka deweloperska</a:t>
            </a:r>
            <a:endParaRPr lang="pl-PL" dirty="0"/>
          </a:p>
        </p:txBody>
      </p:sp>
      <p:sp>
        <p:nvSpPr>
          <p:cNvPr id="3" name="Content Placeholder 2"/>
          <p:cNvSpPr>
            <a:spLocks noGrp="1"/>
          </p:cNvSpPr>
          <p:nvPr>
            <p:ph idx="1"/>
          </p:nvPr>
        </p:nvSpPr>
        <p:spPr>
          <a:xfrm>
            <a:off x="767408" y="1117315"/>
            <a:ext cx="10515600" cy="4351338"/>
          </a:xfrm>
        </p:spPr>
        <p:txBody>
          <a:bodyPr>
            <a:normAutofit/>
          </a:bodyPr>
          <a:lstStyle/>
          <a:p>
            <a:r>
              <a:rPr lang="pl-PL" sz="1800" dirty="0" smtClean="0"/>
              <a:t>NodeMcu ESP8266 v3</a:t>
            </a:r>
          </a:p>
          <a:p>
            <a:r>
              <a:rPr lang="pl-PL" sz="1800" dirty="0" smtClean="0"/>
              <a:t>https://tinyurl.com/drivers-wsk</a:t>
            </a:r>
            <a:endParaRPr lang="pl-PL" sz="1800" dirty="0"/>
          </a:p>
        </p:txBody>
      </p:sp>
      <p:sp>
        <p:nvSpPr>
          <p:cNvPr id="4" name="AutoShape 2" descr="https://forbot.pl/blog/wp-content/uploads/2017/08/plytka_stykowa_malav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 name="AutoShape 8" descr="https://forbot.pl/blog/wp-content/uploads/2017/08/plytka_stykowa_malav2.png"/>
          <p:cNvSpPr>
            <a:spLocks noChangeAspect="1" noChangeArrowheads="1"/>
          </p:cNvSpPr>
          <p:nvPr/>
        </p:nvSpPr>
        <p:spPr bwMode="auto">
          <a:xfrm>
            <a:off x="155575" y="-3017838"/>
            <a:ext cx="9429750" cy="6286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0" name="TextBox 9"/>
          <p:cNvSpPr txBox="1"/>
          <p:nvPr/>
        </p:nvSpPr>
        <p:spPr>
          <a:xfrm>
            <a:off x="155574" y="6147885"/>
            <a:ext cx="6876530" cy="215444"/>
          </a:xfrm>
          <a:prstGeom prst="rect">
            <a:avLst/>
          </a:prstGeom>
          <a:noFill/>
        </p:spPr>
        <p:txBody>
          <a:bodyPr wrap="square" rtlCol="0">
            <a:spAutoFit/>
          </a:bodyPr>
          <a:lstStyle/>
          <a:p>
            <a:r>
              <a:rPr lang="pl-PL" sz="800" dirty="0" smtClean="0">
                <a:solidFill>
                  <a:schemeClr val="bg1">
                    <a:lumMod val="75000"/>
                  </a:schemeClr>
                </a:solidFill>
              </a:rPr>
              <a:t>Źródło: https://static1.redcart.pl/templates/images/thumb/995/800/800/pl/0/templates/images/products/995/6b5e3f6c334c58e3b6f1592c64c9830c.jpg</a:t>
            </a:r>
            <a:endParaRPr lang="pl-PL" sz="800" dirty="0">
              <a:solidFill>
                <a:schemeClr val="bg1">
                  <a:lumMod val="75000"/>
                </a:schemeClr>
              </a:solidFill>
            </a:endParaRPr>
          </a:p>
        </p:txBody>
      </p:sp>
      <p:sp>
        <p:nvSpPr>
          <p:cNvPr id="11" name="TextBox 10"/>
          <p:cNvSpPr txBox="1"/>
          <p:nvPr/>
        </p:nvSpPr>
        <p:spPr>
          <a:xfrm>
            <a:off x="7536160" y="6147885"/>
            <a:ext cx="5904656" cy="215444"/>
          </a:xfrm>
          <a:prstGeom prst="rect">
            <a:avLst/>
          </a:prstGeom>
          <a:noFill/>
        </p:spPr>
        <p:txBody>
          <a:bodyPr wrap="square" rtlCol="0">
            <a:spAutoFit/>
          </a:bodyPr>
          <a:lstStyle/>
          <a:p>
            <a:r>
              <a:rPr lang="pl-PL" sz="800" dirty="0" smtClean="0">
                <a:solidFill>
                  <a:schemeClr val="bg1">
                    <a:lumMod val="75000"/>
                  </a:schemeClr>
                </a:solidFill>
              </a:rPr>
              <a:t>Źródło: http://pliki.propix.com.pl/images/NodeMCU_v3/nodemcu_v3_pin.jpg</a:t>
            </a:r>
            <a:endParaRPr lang="pl-PL" sz="800" dirty="0">
              <a:solidFill>
                <a:schemeClr val="bg1">
                  <a:lumMod val="75000"/>
                </a:schemeClr>
              </a:solidFill>
            </a:endParaRPr>
          </a:p>
        </p:txBody>
      </p:sp>
      <p:sp>
        <p:nvSpPr>
          <p:cNvPr id="5" name="AutoShape 2" descr="https://static1.redcart.pl/templates/images/thumb/995/800/800/pl/0/templates/images/products/995/6b5e3f6c334c58e3b6f1592c64c9830c.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492" y="836712"/>
            <a:ext cx="5805351" cy="5191063"/>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392" y="2074393"/>
            <a:ext cx="4014788" cy="402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6809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Płytka prototypowa</a:t>
            </a:r>
            <a:endParaRPr lang="pl-PL" dirty="0"/>
          </a:p>
        </p:txBody>
      </p:sp>
      <p:sp>
        <p:nvSpPr>
          <p:cNvPr id="3" name="Content Placeholder 2"/>
          <p:cNvSpPr>
            <a:spLocks noGrp="1"/>
          </p:cNvSpPr>
          <p:nvPr>
            <p:ph idx="1"/>
          </p:nvPr>
        </p:nvSpPr>
        <p:spPr>
          <a:xfrm>
            <a:off x="838200" y="1507587"/>
            <a:ext cx="10515600" cy="4351338"/>
          </a:xfrm>
        </p:spPr>
        <p:txBody>
          <a:bodyPr>
            <a:normAutofit/>
          </a:bodyPr>
          <a:lstStyle/>
          <a:p>
            <a:r>
              <a:rPr lang="pl-PL" sz="1800" dirty="0" smtClean="0"/>
              <a:t>Płytka prototypowa – narzędzie pozwalające na szybkie tworzenie prototypów obwodów drukowanych bez konieczności ich każdorazowego przygotowywania i wytrawiania.</a:t>
            </a:r>
            <a:endParaRPr lang="pl-PL" sz="1800" dirty="0"/>
          </a:p>
        </p:txBody>
      </p:sp>
      <p:sp>
        <p:nvSpPr>
          <p:cNvPr id="4" name="AutoShape 2" descr="https://forbot.pl/blog/wp-content/uploads/2017/08/plytka_stykowa_malav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0791" y="2348880"/>
            <a:ext cx="3162713" cy="3162713"/>
          </a:xfrm>
          <a:prstGeom prst="rect">
            <a:avLst/>
          </a:prstGeom>
          <a:ln>
            <a:noFill/>
          </a:ln>
          <a:effectLst>
            <a:outerShdw blurRad="292100" dist="139700" dir="2700000" algn="tl" rotWithShape="0">
              <a:srgbClr val="333333">
                <a:alpha val="65000"/>
              </a:srgbClr>
            </a:outerShdw>
          </a:effectLst>
        </p:spPr>
      </p:pic>
      <p:sp>
        <p:nvSpPr>
          <p:cNvPr id="8" name="AutoShape 8" descr="https://forbot.pl/blog/wp-content/uploads/2017/08/plytka_stykowa_malav2.png"/>
          <p:cNvSpPr>
            <a:spLocks noChangeAspect="1" noChangeArrowheads="1"/>
          </p:cNvSpPr>
          <p:nvPr/>
        </p:nvSpPr>
        <p:spPr bwMode="auto">
          <a:xfrm>
            <a:off x="155575" y="-3017838"/>
            <a:ext cx="9429750" cy="6286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9" name="Picture 8"/>
          <p:cNvPicPr>
            <a:picLocks noChangeAspect="1"/>
          </p:cNvPicPr>
          <p:nvPr/>
        </p:nvPicPr>
        <p:blipFill>
          <a:blip r:embed="rId4"/>
          <a:stretch>
            <a:fillRect/>
          </a:stretch>
        </p:blipFill>
        <p:spPr>
          <a:xfrm>
            <a:off x="5879976" y="3501008"/>
            <a:ext cx="4443471" cy="295939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27878" y="5596888"/>
            <a:ext cx="5904656" cy="215444"/>
          </a:xfrm>
          <a:prstGeom prst="rect">
            <a:avLst/>
          </a:prstGeom>
          <a:noFill/>
        </p:spPr>
        <p:txBody>
          <a:bodyPr wrap="square" rtlCol="0">
            <a:spAutoFit/>
          </a:bodyPr>
          <a:lstStyle/>
          <a:p>
            <a:r>
              <a:rPr lang="pl-PL" sz="800" dirty="0" smtClean="0">
                <a:solidFill>
                  <a:schemeClr val="bg1">
                    <a:lumMod val="75000"/>
                  </a:schemeClr>
                </a:solidFill>
              </a:rPr>
              <a:t>Źródło: https://photos05.redcart.pl/templates/images/description/995/Image/kuba/19maj/e0da91246e5fc6e62cd78aee30f14ab3.jpg</a:t>
            </a:r>
            <a:endParaRPr lang="pl-PL" sz="800" dirty="0">
              <a:solidFill>
                <a:schemeClr val="bg1">
                  <a:lumMod val="75000"/>
                </a:schemeClr>
              </a:solidFill>
            </a:endParaRPr>
          </a:p>
        </p:txBody>
      </p:sp>
      <p:sp>
        <p:nvSpPr>
          <p:cNvPr id="11" name="TextBox 10"/>
          <p:cNvSpPr txBox="1"/>
          <p:nvPr/>
        </p:nvSpPr>
        <p:spPr>
          <a:xfrm>
            <a:off x="5898621" y="6532179"/>
            <a:ext cx="5904656" cy="215444"/>
          </a:xfrm>
          <a:prstGeom prst="rect">
            <a:avLst/>
          </a:prstGeom>
          <a:noFill/>
        </p:spPr>
        <p:txBody>
          <a:bodyPr wrap="square" rtlCol="0">
            <a:spAutoFit/>
          </a:bodyPr>
          <a:lstStyle/>
          <a:p>
            <a:r>
              <a:rPr lang="pl-PL" sz="800" dirty="0" smtClean="0">
                <a:solidFill>
                  <a:schemeClr val="bg1">
                    <a:lumMod val="75000"/>
                  </a:schemeClr>
                </a:solidFill>
              </a:rPr>
              <a:t>Źródło:  https://forbot.pl/blog/wp-content/uploads/2017/08/plytka_stykowa_malav2.png</a:t>
            </a:r>
            <a:endParaRPr lang="pl-PL" sz="800" dirty="0">
              <a:solidFill>
                <a:schemeClr val="bg1">
                  <a:lumMod val="75000"/>
                </a:schemeClr>
              </a:solidFill>
            </a:endParaRPr>
          </a:p>
        </p:txBody>
      </p:sp>
    </p:spTree>
    <p:extLst>
      <p:ext uri="{BB962C8B-B14F-4D97-AF65-F5344CB8AC3E}">
        <p14:creationId xmlns:p14="http://schemas.microsoft.com/office/powerpoint/2010/main" val="260282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32656"/>
            <a:ext cx="10515600" cy="1325563"/>
          </a:xfrm>
        </p:spPr>
        <p:txBody>
          <a:bodyPr/>
          <a:lstStyle/>
          <a:p>
            <a:r>
              <a:rPr lang="pl-PL" dirty="0" smtClean="0"/>
              <a:t>Pozostałe moduły</a:t>
            </a:r>
            <a:endParaRPr lang="pl-PL"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128" t="13250" r="3494" b="17451"/>
          <a:stretch/>
        </p:blipFill>
        <p:spPr>
          <a:xfrm>
            <a:off x="1703512" y="1412776"/>
            <a:ext cx="8712968" cy="4752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0624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Ćwiczenia - agenda</a:t>
            </a:r>
            <a:endParaRPr lang="pl-PL" dirty="0"/>
          </a:p>
        </p:txBody>
      </p:sp>
      <p:sp>
        <p:nvSpPr>
          <p:cNvPr id="4" name="TextBox 3"/>
          <p:cNvSpPr txBox="1"/>
          <p:nvPr/>
        </p:nvSpPr>
        <p:spPr>
          <a:xfrm>
            <a:off x="1055440" y="1690688"/>
            <a:ext cx="6768752" cy="2585323"/>
          </a:xfrm>
          <a:prstGeom prst="rect">
            <a:avLst/>
          </a:prstGeom>
          <a:noFill/>
        </p:spPr>
        <p:txBody>
          <a:bodyPr wrap="square" rtlCol="0">
            <a:spAutoFit/>
          </a:bodyPr>
          <a:lstStyle/>
          <a:p>
            <a:r>
              <a:rPr lang="pl-PL" dirty="0" smtClean="0"/>
              <a:t>01-led</a:t>
            </a:r>
          </a:p>
          <a:p>
            <a:r>
              <a:rPr lang="pl-PL" dirty="0" smtClean="0"/>
              <a:t>02-dht</a:t>
            </a:r>
          </a:p>
          <a:p>
            <a:r>
              <a:rPr lang="pl-PL" dirty="0" smtClean="0"/>
              <a:t>03-pub</a:t>
            </a:r>
          </a:p>
          <a:p>
            <a:r>
              <a:rPr lang="pl-PL" dirty="0" smtClean="0"/>
              <a:t>04-sub</a:t>
            </a:r>
          </a:p>
          <a:p>
            <a:r>
              <a:rPr lang="pl-PL" dirty="0" smtClean="0"/>
              <a:t>05-led-pr</a:t>
            </a:r>
          </a:p>
          <a:p>
            <a:r>
              <a:rPr lang="pl-PL" dirty="0" smtClean="0"/>
              <a:t>06-hum</a:t>
            </a:r>
          </a:p>
          <a:p>
            <a:r>
              <a:rPr lang="pl-PL" dirty="0" smtClean="0"/>
              <a:t>07-btn-led</a:t>
            </a:r>
          </a:p>
          <a:p>
            <a:r>
              <a:rPr lang="pl-PL" dirty="0" smtClean="0"/>
              <a:t>08-btn-ir</a:t>
            </a:r>
            <a:endParaRPr lang="pl-PL" dirty="0"/>
          </a:p>
          <a:p>
            <a:r>
              <a:rPr lang="pl-PL" smtClean="0"/>
              <a:t>Home_assistant</a:t>
            </a:r>
            <a:endParaRPr lang="pl-PL" dirty="0" smtClean="0"/>
          </a:p>
        </p:txBody>
      </p:sp>
    </p:spTree>
    <p:extLst>
      <p:ext uri="{BB962C8B-B14F-4D97-AF65-F5344CB8AC3E}">
        <p14:creationId xmlns:p14="http://schemas.microsoft.com/office/powerpoint/2010/main" val="3720528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179685"/>
            <a:ext cx="2267744" cy="945059"/>
          </a:xfrm>
        </p:spPr>
        <p:txBody>
          <a:bodyPr>
            <a:normAutofit fontScale="90000"/>
          </a:bodyPr>
          <a:lstStyle/>
          <a:p>
            <a:r>
              <a:rPr lang="pl-PL" dirty="0" smtClean="0"/>
              <a:t>01-led</a:t>
            </a:r>
            <a:endParaRPr lang="pl-PL" dirty="0"/>
          </a:p>
        </p:txBody>
      </p:sp>
      <p:sp>
        <p:nvSpPr>
          <p:cNvPr id="3" name="Subtitle 2"/>
          <p:cNvSpPr>
            <a:spLocks noGrp="1"/>
          </p:cNvSpPr>
          <p:nvPr>
            <p:ph type="subTitle" idx="1"/>
          </p:nvPr>
        </p:nvSpPr>
        <p:spPr>
          <a:xfrm>
            <a:off x="479376" y="1124744"/>
            <a:ext cx="5112568" cy="1655762"/>
          </a:xfrm>
        </p:spPr>
        <p:txBody>
          <a:bodyPr/>
          <a:lstStyle/>
          <a:p>
            <a:pPr algn="l"/>
            <a:r>
              <a:rPr lang="pl-PL" dirty="0" smtClean="0"/>
              <a:t>Ćwiczenie polega na podłączeniu diody do płytki deweloperskiej. Należy włączać i wyłączać diodę w dowolnie zdefiniowanych odstępach czasu.</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5" name="Picture 4"/>
          <p:cNvPicPr>
            <a:picLocks noChangeAspect="1"/>
          </p:cNvPicPr>
          <p:nvPr/>
        </p:nvPicPr>
        <p:blipFill>
          <a:blip r:embed="rId3"/>
          <a:stretch>
            <a:fillRect/>
          </a:stretch>
        </p:blipFill>
        <p:spPr>
          <a:xfrm>
            <a:off x="7176120" y="1375901"/>
            <a:ext cx="4104456" cy="4754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9793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352" y="971773"/>
            <a:ext cx="4248472" cy="945059"/>
          </a:xfrm>
        </p:spPr>
        <p:txBody>
          <a:bodyPr>
            <a:normAutofit fontScale="90000"/>
          </a:bodyPr>
          <a:lstStyle/>
          <a:p>
            <a:r>
              <a:rPr lang="pl-PL" dirty="0" smtClean="0"/>
              <a:t>01-led (ver B)</a:t>
            </a:r>
            <a:endParaRPr lang="pl-PL" dirty="0"/>
          </a:p>
        </p:txBody>
      </p:sp>
      <p:sp>
        <p:nvSpPr>
          <p:cNvPr id="3" name="Subtitle 2"/>
          <p:cNvSpPr>
            <a:spLocks noGrp="1"/>
          </p:cNvSpPr>
          <p:nvPr>
            <p:ph type="subTitle" idx="1"/>
          </p:nvPr>
        </p:nvSpPr>
        <p:spPr>
          <a:xfrm>
            <a:off x="479376" y="2132856"/>
            <a:ext cx="5184576" cy="2448272"/>
          </a:xfrm>
        </p:spPr>
        <p:txBody>
          <a:bodyPr/>
          <a:lstStyle/>
          <a:p>
            <a:pPr algn="l"/>
            <a:r>
              <a:rPr lang="pl-PL" dirty="0" smtClean="0"/>
              <a:t>Ćwiczenie jest rozszerzeniem zadania 01-led. Polega na włączaniu i wyłączaniu kolejnych trzech składowych kolorów diody RGB. Zaimplementuj własny schemat zapalania i gaszenia diody.</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7248128" y="1412776"/>
            <a:ext cx="4058029" cy="49851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1775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856" y="980728"/>
            <a:ext cx="2267744" cy="945059"/>
          </a:xfrm>
        </p:spPr>
        <p:txBody>
          <a:bodyPr>
            <a:normAutofit fontScale="90000"/>
          </a:bodyPr>
          <a:lstStyle/>
          <a:p>
            <a:r>
              <a:rPr lang="pl-PL" dirty="0" smtClean="0"/>
              <a:t>02-dht</a:t>
            </a:r>
            <a:endParaRPr lang="pl-PL" dirty="0"/>
          </a:p>
        </p:txBody>
      </p:sp>
      <p:sp>
        <p:nvSpPr>
          <p:cNvPr id="3" name="Subtitle 2"/>
          <p:cNvSpPr>
            <a:spLocks noGrp="1"/>
          </p:cNvSpPr>
          <p:nvPr>
            <p:ph type="subTitle" idx="1"/>
          </p:nvPr>
        </p:nvSpPr>
        <p:spPr>
          <a:xfrm>
            <a:off x="335360" y="1926209"/>
            <a:ext cx="5688632" cy="1655762"/>
          </a:xfrm>
        </p:spPr>
        <p:txBody>
          <a:bodyPr>
            <a:normAutofit fontScale="92500" lnSpcReduction="20000"/>
          </a:bodyPr>
          <a:lstStyle/>
          <a:p>
            <a:pPr algn="l"/>
            <a:r>
              <a:rPr lang="pl-PL" dirty="0" smtClean="0"/>
              <a:t>Przygotuj prototyp na podstawie schematu. Zadanie polega na podłączeniu termometru DHT11 do płytki deweloperskiej a następnie zczytaniu  z niego temperatury oraz wilgotności.</a:t>
            </a:r>
            <a:endParaRPr lang="pl-PL" dirty="0"/>
          </a:p>
        </p:txBody>
      </p:sp>
      <p:sp>
        <p:nvSpPr>
          <p:cNvPr id="4" name="TextBox 3"/>
          <p:cNvSpPr txBox="1"/>
          <p:nvPr/>
        </p:nvSpPr>
        <p:spPr>
          <a:xfrm>
            <a:off x="7104112" y="652214"/>
            <a:ext cx="3600400" cy="646331"/>
          </a:xfrm>
          <a:prstGeom prst="rect">
            <a:avLst/>
          </a:prstGeom>
          <a:noFill/>
        </p:spPr>
        <p:txBody>
          <a:bodyPr wrap="square" rtlCol="0">
            <a:spAutoFit/>
          </a:bodyPr>
          <a:lstStyle/>
          <a:p>
            <a:r>
              <a:rPr lang="pl-PL" sz="3600" dirty="0" smtClean="0"/>
              <a:t>Schemat</a:t>
            </a:r>
            <a:endParaRPr lang="pl-PL" sz="3600" dirty="0"/>
          </a:p>
        </p:txBody>
      </p:sp>
      <p:pic>
        <p:nvPicPr>
          <p:cNvPr id="6" name="Picture 5"/>
          <p:cNvPicPr>
            <a:picLocks noChangeAspect="1"/>
          </p:cNvPicPr>
          <p:nvPr/>
        </p:nvPicPr>
        <p:blipFill>
          <a:blip r:embed="rId3"/>
          <a:stretch>
            <a:fillRect/>
          </a:stretch>
        </p:blipFill>
        <p:spPr>
          <a:xfrm>
            <a:off x="7203898" y="1412776"/>
            <a:ext cx="3400827" cy="4797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83141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Global 2017">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IS CE Template.potx" id="{6B51A172-FDFC-43C4-A02B-111E2C4D3334}" vid="{8A5C4514-1669-47B6-BDB6-AE7A336969FC}"/>
    </a:ext>
  </a:extLst>
</a:theme>
</file>

<file path=ppt/theme/theme2.xml><?xml version="1.0" encoding="utf-8"?>
<a:theme xmlns:a="http://schemas.openxmlformats.org/drawingml/2006/main" name="Tema do Offic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Global 2017">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888</Words>
  <Application>Microsoft Office PowerPoint</Application>
  <PresentationFormat>Widescreen</PresentationFormat>
  <Paragraphs>185</Paragraphs>
  <Slides>29</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5" baseType="lpstr">
      <vt:lpstr>Arial</vt:lpstr>
      <vt:lpstr>Calibri</vt:lpstr>
      <vt:lpstr>Verdana</vt:lpstr>
      <vt:lpstr>Wingdings</vt:lpstr>
      <vt:lpstr>Capgemini Global 2017</vt:lpstr>
      <vt:lpstr>think-cell Slide</vt:lpstr>
      <vt:lpstr>IoT Home Lab</vt:lpstr>
      <vt:lpstr>Zapoznanie z elementami zestawu</vt:lpstr>
      <vt:lpstr>Płytka deweloperska</vt:lpstr>
      <vt:lpstr>Płytka prototypowa</vt:lpstr>
      <vt:lpstr>Pozostałe moduły</vt:lpstr>
      <vt:lpstr>Ćwiczenia - agenda</vt:lpstr>
      <vt:lpstr>01-led</vt:lpstr>
      <vt:lpstr>01-led (ver B)</vt:lpstr>
      <vt:lpstr>02-dht</vt:lpstr>
      <vt:lpstr>03-pub</vt:lpstr>
      <vt:lpstr>04-sub</vt:lpstr>
      <vt:lpstr>05-led-pr</vt:lpstr>
      <vt:lpstr>05-led-pr (ver B)</vt:lpstr>
      <vt:lpstr>06-hum</vt:lpstr>
      <vt:lpstr>07-btn-led</vt:lpstr>
      <vt:lpstr>08-btn-ir</vt:lpstr>
      <vt:lpstr>Home_assistant</vt:lpstr>
      <vt:lpstr>Home Assistant</vt:lpstr>
      <vt:lpstr>Wprowadzenie</vt:lpstr>
      <vt:lpstr>Wprowadzenie</vt:lpstr>
      <vt:lpstr>Wprowadzenie</vt:lpstr>
      <vt:lpstr>Alternatywy</vt:lpstr>
      <vt:lpstr>Wprowadzenie</vt:lpstr>
      <vt:lpstr>Protokoły IoT – data transfer</vt:lpstr>
      <vt:lpstr>Sensory</vt:lpstr>
      <vt:lpstr>Generacja UI w HA</vt:lpstr>
      <vt:lpstr>Automatyzacje w HA</vt:lpstr>
      <vt:lpstr>Tworzenie notyfikacji</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creator>Ujma, Michal</dc:creator>
  <cp:lastModifiedBy>Ujma, Michal</cp:lastModifiedBy>
  <cp:revision>24</cp:revision>
  <dcterms:created xsi:type="dcterms:W3CDTF">2018-07-10T15:35:15Z</dcterms:created>
  <dcterms:modified xsi:type="dcterms:W3CDTF">2018-07-17T12:40:41Z</dcterms:modified>
</cp:coreProperties>
</file>